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4287" r:id="rId2"/>
    <p:sldMasterId id="2147485186" r:id="rId3"/>
  </p:sldMasterIdLst>
  <p:handoutMasterIdLst>
    <p:handoutMasterId r:id="rId81"/>
  </p:handoutMasterIdLst>
  <p:sldIdLst>
    <p:sldId id="330" r:id="rId4"/>
    <p:sldId id="515" r:id="rId5"/>
    <p:sldId id="518" r:id="rId6"/>
    <p:sldId id="521" r:id="rId7"/>
    <p:sldId id="522" r:id="rId8"/>
    <p:sldId id="282" r:id="rId9"/>
    <p:sldId id="478" r:id="rId10"/>
    <p:sldId id="386" r:id="rId11"/>
    <p:sldId id="387" r:id="rId12"/>
    <p:sldId id="388" r:id="rId13"/>
    <p:sldId id="389" r:id="rId14"/>
    <p:sldId id="390" r:id="rId15"/>
    <p:sldId id="483" r:id="rId16"/>
    <p:sldId id="472" r:id="rId17"/>
    <p:sldId id="474" r:id="rId18"/>
    <p:sldId id="479" r:id="rId19"/>
    <p:sldId id="481" r:id="rId20"/>
    <p:sldId id="499" r:id="rId21"/>
    <p:sldId id="514" r:id="rId22"/>
    <p:sldId id="465" r:id="rId23"/>
    <p:sldId id="500" r:id="rId24"/>
    <p:sldId id="509" r:id="rId25"/>
    <p:sldId id="510" r:id="rId26"/>
    <p:sldId id="511" r:id="rId27"/>
    <p:sldId id="512" r:id="rId28"/>
    <p:sldId id="409" r:id="rId29"/>
    <p:sldId id="495" r:id="rId30"/>
    <p:sldId id="475" r:id="rId31"/>
    <p:sldId id="432" r:id="rId32"/>
    <p:sldId id="463" r:id="rId33"/>
    <p:sldId id="431" r:id="rId34"/>
    <p:sldId id="351" r:id="rId35"/>
    <p:sldId id="441" r:id="rId36"/>
    <p:sldId id="442" r:id="rId37"/>
    <p:sldId id="440" r:id="rId38"/>
    <p:sldId id="352" r:id="rId39"/>
    <p:sldId id="377" r:id="rId40"/>
    <p:sldId id="264" r:id="rId41"/>
    <p:sldId id="484" r:id="rId42"/>
    <p:sldId id="353" r:id="rId43"/>
    <p:sldId id="267" r:id="rId44"/>
    <p:sldId id="268" r:id="rId45"/>
    <p:sldId id="270" r:id="rId46"/>
    <p:sldId id="297" r:id="rId47"/>
    <p:sldId id="271" r:id="rId48"/>
    <p:sldId id="501" r:id="rId49"/>
    <p:sldId id="502" r:id="rId50"/>
    <p:sldId id="504" r:id="rId51"/>
    <p:sldId id="505" r:id="rId52"/>
    <p:sldId id="358" r:id="rId53"/>
    <p:sldId id="359" r:id="rId54"/>
    <p:sldId id="355" r:id="rId55"/>
    <p:sldId id="356" r:id="rId56"/>
    <p:sldId id="333" r:id="rId57"/>
    <p:sldId id="378" r:id="rId58"/>
    <p:sldId id="379" r:id="rId59"/>
    <p:sldId id="362" r:id="rId60"/>
    <p:sldId id="363" r:id="rId61"/>
    <p:sldId id="366" r:id="rId62"/>
    <p:sldId id="369" r:id="rId63"/>
    <p:sldId id="370" r:id="rId64"/>
    <p:sldId id="372" r:id="rId65"/>
    <p:sldId id="373" r:id="rId66"/>
    <p:sldId id="374" r:id="rId67"/>
    <p:sldId id="371" r:id="rId68"/>
    <p:sldId id="496" r:id="rId69"/>
    <p:sldId id="367" r:id="rId70"/>
    <p:sldId id="368" r:id="rId71"/>
    <p:sldId id="382" r:id="rId72"/>
    <p:sldId id="412" r:id="rId73"/>
    <p:sldId id="413" r:id="rId74"/>
    <p:sldId id="437" r:id="rId75"/>
    <p:sldId id="396" r:id="rId76"/>
    <p:sldId id="513" r:id="rId77"/>
    <p:sldId id="391" r:id="rId78"/>
    <p:sldId id="439" r:id="rId79"/>
    <p:sldId id="520" r:id="rId80"/>
  </p:sldIdLst>
  <p:sldSz cx="9144000" cy="6858000" type="screen4x3"/>
  <p:notesSz cx="6797675" cy="9926638"/>
  <p:defaultTextStyle>
    <a:defPPr>
      <a:defRPr lang="en-GB"/>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66"/>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7" autoAdjust="0"/>
    <p:restoredTop sz="94660"/>
  </p:normalViewPr>
  <p:slideViewPr>
    <p:cSldViewPr>
      <p:cViewPr varScale="1">
        <p:scale>
          <a:sx n="88" d="100"/>
          <a:sy n="88" d="100"/>
        </p:scale>
        <p:origin x="568"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presProps" Target="presProps.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1026">
            <a:extLst>
              <a:ext uri="{FF2B5EF4-FFF2-40B4-BE49-F238E27FC236}">
                <a16:creationId xmlns:a16="http://schemas.microsoft.com/office/drawing/2014/main" id="{473F56EA-C96A-4A80-A9FB-D2F662624AC0}"/>
              </a:ext>
            </a:extLst>
          </p:cNvPr>
          <p:cNvSpPr>
            <a:spLocks noGrp="1" noChangeArrowheads="1"/>
          </p:cNvSpPr>
          <p:nvPr>
            <p:ph type="hdr" sz="quarter"/>
          </p:nvPr>
        </p:nvSpPr>
        <p:spPr bwMode="auto">
          <a:xfrm>
            <a:off x="0" y="0"/>
            <a:ext cx="2946400"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fi-FI"/>
          </a:p>
        </p:txBody>
      </p:sp>
      <p:sp>
        <p:nvSpPr>
          <p:cNvPr id="40963" name="Rectangle 1027">
            <a:extLst>
              <a:ext uri="{FF2B5EF4-FFF2-40B4-BE49-F238E27FC236}">
                <a16:creationId xmlns:a16="http://schemas.microsoft.com/office/drawing/2014/main" id="{1715F1D7-2F7A-4560-9C87-C899CABDBD60}"/>
              </a:ext>
            </a:extLst>
          </p:cNvPr>
          <p:cNvSpPr>
            <a:spLocks noGrp="1" noChangeArrowheads="1"/>
          </p:cNvSpPr>
          <p:nvPr>
            <p:ph type="dt" sz="quarter" idx="1"/>
          </p:nvPr>
        </p:nvSpPr>
        <p:spPr bwMode="auto">
          <a:xfrm>
            <a:off x="3851275" y="0"/>
            <a:ext cx="2946400"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fi-FI"/>
          </a:p>
        </p:txBody>
      </p:sp>
      <p:sp>
        <p:nvSpPr>
          <p:cNvPr id="40964" name="Rectangle 1028">
            <a:extLst>
              <a:ext uri="{FF2B5EF4-FFF2-40B4-BE49-F238E27FC236}">
                <a16:creationId xmlns:a16="http://schemas.microsoft.com/office/drawing/2014/main" id="{F9D3410F-A37F-4405-B659-13E06A42CDB3}"/>
              </a:ext>
            </a:extLst>
          </p:cNvPr>
          <p:cNvSpPr>
            <a:spLocks noGrp="1" noChangeArrowheads="1"/>
          </p:cNvSpPr>
          <p:nvPr>
            <p:ph type="ftr" sz="quarter" idx="2"/>
          </p:nvPr>
        </p:nvSpPr>
        <p:spPr bwMode="auto">
          <a:xfrm>
            <a:off x="0" y="9429750"/>
            <a:ext cx="2946400" cy="496888"/>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fi-FI"/>
          </a:p>
        </p:txBody>
      </p:sp>
      <p:sp>
        <p:nvSpPr>
          <p:cNvPr id="40965" name="Rectangle 1029">
            <a:extLst>
              <a:ext uri="{FF2B5EF4-FFF2-40B4-BE49-F238E27FC236}">
                <a16:creationId xmlns:a16="http://schemas.microsoft.com/office/drawing/2014/main" id="{10D00799-1D79-4F20-98D5-60CDB8CB67E4}"/>
              </a:ext>
            </a:extLst>
          </p:cNvPr>
          <p:cNvSpPr>
            <a:spLocks noGrp="1" noChangeArrowheads="1"/>
          </p:cNvSpPr>
          <p:nvPr>
            <p:ph type="sldNum" sz="quarter" idx="3"/>
          </p:nvPr>
        </p:nvSpPr>
        <p:spPr bwMode="auto">
          <a:xfrm>
            <a:off x="3851275" y="9429750"/>
            <a:ext cx="2946400" cy="496888"/>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941437A-991B-4E57-ABB6-5EEB51E2D1B1}" type="slidenum">
              <a:rPr lang="fi-FI" altLang="fi-FI"/>
              <a:pPr>
                <a:defRPr/>
              </a:pPr>
              <a:t>‹#›</a:t>
            </a:fld>
            <a:endParaRPr lang="fi-FI" altLang="fi-FI"/>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E90B2563-9D24-4317-A9EE-72BAF5900BF5}"/>
              </a:ext>
            </a:extLst>
          </p:cNvPr>
          <p:cNvGrpSpPr>
            <a:grpSpLocks/>
          </p:cNvGrpSpPr>
          <p:nvPr/>
        </p:nvGrpSpPr>
        <p:grpSpPr bwMode="auto">
          <a:xfrm>
            <a:off x="-3175" y="2438400"/>
            <a:ext cx="9147175" cy="1063625"/>
            <a:chOff x="-2" y="1536"/>
            <a:chExt cx="5762" cy="670"/>
          </a:xfrm>
        </p:grpSpPr>
        <p:grpSp>
          <p:nvGrpSpPr>
            <p:cNvPr id="5" name="Group 3">
              <a:extLst>
                <a:ext uri="{FF2B5EF4-FFF2-40B4-BE49-F238E27FC236}">
                  <a16:creationId xmlns:a16="http://schemas.microsoft.com/office/drawing/2014/main" id="{7873CEE8-3E3E-437A-9CCF-2DA4243BC2D2}"/>
                </a:ext>
              </a:extLst>
            </p:cNvPr>
            <p:cNvGrpSpPr>
              <a:grpSpLocks/>
            </p:cNvGrpSpPr>
            <p:nvPr/>
          </p:nvGrpSpPr>
          <p:grpSpPr bwMode="auto">
            <a:xfrm flipH="1">
              <a:off x="-2" y="1562"/>
              <a:ext cx="5762" cy="638"/>
              <a:chOff x="-2" y="1562"/>
              <a:chExt cx="5762" cy="638"/>
            </a:xfrm>
          </p:grpSpPr>
          <p:sp>
            <p:nvSpPr>
              <p:cNvPr id="8" name="Freeform 4">
                <a:extLst>
                  <a:ext uri="{FF2B5EF4-FFF2-40B4-BE49-F238E27FC236}">
                    <a16:creationId xmlns:a16="http://schemas.microsoft.com/office/drawing/2014/main" id="{920847A1-8606-455D-AABE-5B536FBA696D}"/>
                  </a:ext>
                </a:extLst>
              </p:cNvPr>
              <p:cNvSpPr>
                <a:spLocks/>
              </p:cNvSpPr>
              <p:nvPr/>
            </p:nvSpPr>
            <p:spPr bwMode="ltGray">
              <a:xfrm rot="-5400000">
                <a:off x="2559" y="-993"/>
                <a:ext cx="624" cy="5745"/>
              </a:xfrm>
              <a:custGeom>
                <a:avLst/>
                <a:gdLst>
                  <a:gd name="T0" fmla="*/ 0 w 1000"/>
                  <a:gd name="T1" fmla="*/ 0 h 720"/>
                  <a:gd name="T2" fmla="*/ 0 w 1000"/>
                  <a:gd name="T3" fmla="*/ 2147483646 h 720"/>
                  <a:gd name="T4" fmla="*/ 1 w 1000"/>
                  <a:gd name="T5" fmla="*/ 2147483646 h 720"/>
                  <a:gd name="T6" fmla="*/ 1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9" name="Freeform 5">
                <a:extLst>
                  <a:ext uri="{FF2B5EF4-FFF2-40B4-BE49-F238E27FC236}">
                    <a16:creationId xmlns:a16="http://schemas.microsoft.com/office/drawing/2014/main" id="{7192D5F7-95F1-4827-BC0A-5FB05E844367}"/>
                  </a:ext>
                </a:extLst>
              </p:cNvPr>
              <p:cNvSpPr>
                <a:spLocks/>
              </p:cNvSpPr>
              <p:nvPr/>
            </p:nvSpPr>
            <p:spPr bwMode="ltGray">
              <a:xfrm rot="-5400000">
                <a:off x="1323" y="1669"/>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 name="Freeform 6">
                <a:extLst>
                  <a:ext uri="{FF2B5EF4-FFF2-40B4-BE49-F238E27FC236}">
                    <a16:creationId xmlns:a16="http://schemas.microsoft.com/office/drawing/2014/main" id="{8B607152-8768-4F58-8328-CF521D83E1BC}"/>
                  </a:ext>
                </a:extLst>
              </p:cNvPr>
              <p:cNvSpPr>
                <a:spLocks/>
              </p:cNvSpPr>
              <p:nvPr/>
            </p:nvSpPr>
            <p:spPr bwMode="ltGray">
              <a:xfrm rot="-5400000">
                <a:off x="982" y="1669"/>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1" name="Freeform 7">
                <a:extLst>
                  <a:ext uri="{FF2B5EF4-FFF2-40B4-BE49-F238E27FC236}">
                    <a16:creationId xmlns:a16="http://schemas.microsoft.com/office/drawing/2014/main" id="{2F5AE891-5CE4-43D6-83A3-98D7D15FD93B}"/>
                  </a:ext>
                </a:extLst>
              </p:cNvPr>
              <p:cNvSpPr>
                <a:spLocks/>
              </p:cNvSpPr>
              <p:nvPr/>
            </p:nvSpPr>
            <p:spPr bwMode="ltGray">
              <a:xfrm rot="-5400000">
                <a:off x="-57" y="1752"/>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12" name="Freeform 8">
                <a:extLst>
                  <a:ext uri="{FF2B5EF4-FFF2-40B4-BE49-F238E27FC236}">
                    <a16:creationId xmlns:a16="http://schemas.microsoft.com/office/drawing/2014/main" id="{CBFE30B6-6174-44B1-9E5E-5782D1B71626}"/>
                  </a:ext>
                </a:extLst>
              </p:cNvPr>
              <p:cNvSpPr>
                <a:spLocks/>
              </p:cNvSpPr>
              <p:nvPr/>
            </p:nvSpPr>
            <p:spPr bwMode="ltGray">
              <a:xfrm rot="-5400000">
                <a:off x="664" y="1733"/>
                <a:ext cx="624" cy="294"/>
              </a:xfrm>
              <a:custGeom>
                <a:avLst/>
                <a:gdLst>
                  <a:gd name="T0" fmla="*/ 0 w 624"/>
                  <a:gd name="T1" fmla="*/ 0 h 317"/>
                  <a:gd name="T2" fmla="*/ 0 w 624"/>
                  <a:gd name="T3" fmla="*/ 6 h 317"/>
                  <a:gd name="T4" fmla="*/ 624 w 624"/>
                  <a:gd name="T5" fmla="*/ 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3" name="Freeform 9">
                <a:extLst>
                  <a:ext uri="{FF2B5EF4-FFF2-40B4-BE49-F238E27FC236}">
                    <a16:creationId xmlns:a16="http://schemas.microsoft.com/office/drawing/2014/main" id="{E2B0BB7C-1C17-400C-9286-1D1274A93BB9}"/>
                  </a:ext>
                </a:extLst>
              </p:cNvPr>
              <p:cNvSpPr>
                <a:spLocks/>
              </p:cNvSpPr>
              <p:nvPr/>
            </p:nvSpPr>
            <p:spPr bwMode="ltGray">
              <a:xfrm rot="-5400000">
                <a:off x="442" y="1699"/>
                <a:ext cx="624" cy="362"/>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4" name="Freeform 10">
                <a:extLst>
                  <a:ext uri="{FF2B5EF4-FFF2-40B4-BE49-F238E27FC236}">
                    <a16:creationId xmlns:a16="http://schemas.microsoft.com/office/drawing/2014/main" id="{501A6D50-0305-4922-B3DB-83F9DB2725E3}"/>
                  </a:ext>
                </a:extLst>
              </p:cNvPr>
              <p:cNvSpPr>
                <a:spLocks/>
              </p:cNvSpPr>
              <p:nvPr/>
            </p:nvSpPr>
            <p:spPr bwMode="ltGray">
              <a:xfrm rot="-5400000">
                <a:off x="156" y="1726"/>
                <a:ext cx="632" cy="315"/>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5" name="Freeform 11">
                <a:extLst>
                  <a:ext uri="{FF2B5EF4-FFF2-40B4-BE49-F238E27FC236}">
                    <a16:creationId xmlns:a16="http://schemas.microsoft.com/office/drawing/2014/main" id="{A01949F8-4824-416A-B504-18A7FA04E111}"/>
                  </a:ext>
                </a:extLst>
              </p:cNvPr>
              <p:cNvSpPr>
                <a:spLocks/>
              </p:cNvSpPr>
              <p:nvPr/>
            </p:nvSpPr>
            <p:spPr bwMode="ltGray">
              <a:xfrm rot="-5400000">
                <a:off x="3211" y="1664"/>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6" name="Freeform 12">
                <a:extLst>
                  <a:ext uri="{FF2B5EF4-FFF2-40B4-BE49-F238E27FC236}">
                    <a16:creationId xmlns:a16="http://schemas.microsoft.com/office/drawing/2014/main" id="{FD5F98CF-7FB6-465B-BFEF-A9D835022B91}"/>
                  </a:ext>
                </a:extLst>
              </p:cNvPr>
              <p:cNvSpPr>
                <a:spLocks/>
              </p:cNvSpPr>
              <p:nvPr/>
            </p:nvSpPr>
            <p:spPr bwMode="ltGray">
              <a:xfrm rot="-5400000">
                <a:off x="2870" y="1664"/>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7" name="Freeform 13">
                <a:extLst>
                  <a:ext uri="{FF2B5EF4-FFF2-40B4-BE49-F238E27FC236}">
                    <a16:creationId xmlns:a16="http://schemas.microsoft.com/office/drawing/2014/main" id="{25456016-D8BB-4075-8B46-390295FA0C4D}"/>
                  </a:ext>
                </a:extLst>
              </p:cNvPr>
              <p:cNvSpPr>
                <a:spLocks/>
              </p:cNvSpPr>
              <p:nvPr/>
            </p:nvSpPr>
            <p:spPr bwMode="ltGray">
              <a:xfrm rot="-5400000">
                <a:off x="1830" y="1747"/>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18" name="Freeform 14">
                <a:extLst>
                  <a:ext uri="{FF2B5EF4-FFF2-40B4-BE49-F238E27FC236}">
                    <a16:creationId xmlns:a16="http://schemas.microsoft.com/office/drawing/2014/main" id="{51D7EE53-53D9-4253-80C1-0EB7B39ABE7E}"/>
                  </a:ext>
                </a:extLst>
              </p:cNvPr>
              <p:cNvSpPr>
                <a:spLocks/>
              </p:cNvSpPr>
              <p:nvPr/>
            </p:nvSpPr>
            <p:spPr bwMode="ltGray">
              <a:xfrm rot="-5400000">
                <a:off x="2551" y="1728"/>
                <a:ext cx="624" cy="294"/>
              </a:xfrm>
              <a:custGeom>
                <a:avLst/>
                <a:gdLst>
                  <a:gd name="T0" fmla="*/ 0 w 624"/>
                  <a:gd name="T1" fmla="*/ 0 h 317"/>
                  <a:gd name="T2" fmla="*/ 0 w 624"/>
                  <a:gd name="T3" fmla="*/ 6 h 317"/>
                  <a:gd name="T4" fmla="*/ 624 w 624"/>
                  <a:gd name="T5" fmla="*/ 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9" name="Freeform 15">
                <a:extLst>
                  <a:ext uri="{FF2B5EF4-FFF2-40B4-BE49-F238E27FC236}">
                    <a16:creationId xmlns:a16="http://schemas.microsoft.com/office/drawing/2014/main" id="{935470F0-D4A8-4258-BBD1-7969B9B018EC}"/>
                  </a:ext>
                </a:extLst>
              </p:cNvPr>
              <p:cNvSpPr>
                <a:spLocks/>
              </p:cNvSpPr>
              <p:nvPr/>
            </p:nvSpPr>
            <p:spPr bwMode="ltGray">
              <a:xfrm rot="-5400000">
                <a:off x="2330" y="1694"/>
                <a:ext cx="624" cy="361"/>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 name="Freeform 16">
                <a:extLst>
                  <a:ext uri="{FF2B5EF4-FFF2-40B4-BE49-F238E27FC236}">
                    <a16:creationId xmlns:a16="http://schemas.microsoft.com/office/drawing/2014/main" id="{1C8864EB-A30E-4768-9011-AE90F5E39159}"/>
                  </a:ext>
                </a:extLst>
              </p:cNvPr>
              <p:cNvSpPr>
                <a:spLocks/>
              </p:cNvSpPr>
              <p:nvPr/>
            </p:nvSpPr>
            <p:spPr bwMode="ltGray">
              <a:xfrm rot="-5400000">
                <a:off x="2043" y="1721"/>
                <a:ext cx="632" cy="316"/>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1" name="Freeform 17">
                <a:extLst>
                  <a:ext uri="{FF2B5EF4-FFF2-40B4-BE49-F238E27FC236}">
                    <a16:creationId xmlns:a16="http://schemas.microsoft.com/office/drawing/2014/main" id="{5A4E7F03-70B4-4344-BBE3-05107CD8A70B}"/>
                  </a:ext>
                </a:extLst>
              </p:cNvPr>
              <p:cNvSpPr>
                <a:spLocks/>
              </p:cNvSpPr>
              <p:nvPr/>
            </p:nvSpPr>
            <p:spPr bwMode="ltGray">
              <a:xfrm rot="-5400000">
                <a:off x="4077" y="1669"/>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2" name="Freeform 18">
                <a:extLst>
                  <a:ext uri="{FF2B5EF4-FFF2-40B4-BE49-F238E27FC236}">
                    <a16:creationId xmlns:a16="http://schemas.microsoft.com/office/drawing/2014/main" id="{AC32435A-F2EF-4DD2-8298-461FE0E863E6}"/>
                  </a:ext>
                </a:extLst>
              </p:cNvPr>
              <p:cNvSpPr>
                <a:spLocks/>
              </p:cNvSpPr>
              <p:nvPr/>
            </p:nvSpPr>
            <p:spPr bwMode="ltGray">
              <a:xfrm rot="-5400000">
                <a:off x="3736" y="1669"/>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3" name="Freeform 19">
                <a:extLst>
                  <a:ext uri="{FF2B5EF4-FFF2-40B4-BE49-F238E27FC236}">
                    <a16:creationId xmlns:a16="http://schemas.microsoft.com/office/drawing/2014/main" id="{CD80F7D1-7012-4142-9D59-4EA007031D38}"/>
                  </a:ext>
                </a:extLst>
              </p:cNvPr>
              <p:cNvSpPr>
                <a:spLocks/>
              </p:cNvSpPr>
              <p:nvPr/>
            </p:nvSpPr>
            <p:spPr bwMode="ltGray">
              <a:xfrm rot="-5400000">
                <a:off x="4584" y="1747"/>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24" name="Freeform 20">
                <a:extLst>
                  <a:ext uri="{FF2B5EF4-FFF2-40B4-BE49-F238E27FC236}">
                    <a16:creationId xmlns:a16="http://schemas.microsoft.com/office/drawing/2014/main" id="{9EEB82A7-5FEB-47CD-9A21-8E94D1504B6E}"/>
                  </a:ext>
                </a:extLst>
              </p:cNvPr>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5" name="Freeform 21">
                <a:extLst>
                  <a:ext uri="{FF2B5EF4-FFF2-40B4-BE49-F238E27FC236}">
                    <a16:creationId xmlns:a16="http://schemas.microsoft.com/office/drawing/2014/main" id="{12D7B016-7F5C-4EF5-8AF2-EAA1E69D6E79}"/>
                  </a:ext>
                </a:extLst>
              </p:cNvPr>
              <p:cNvSpPr>
                <a:spLocks/>
              </p:cNvSpPr>
              <p:nvPr/>
            </p:nvSpPr>
            <p:spPr bwMode="ltGray">
              <a:xfrm rot="-5400000">
                <a:off x="5084" y="1694"/>
                <a:ext cx="624" cy="361"/>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6" name="Freeform 22">
                <a:extLst>
                  <a:ext uri="{FF2B5EF4-FFF2-40B4-BE49-F238E27FC236}">
                    <a16:creationId xmlns:a16="http://schemas.microsoft.com/office/drawing/2014/main" id="{EBC55722-A9ED-4F12-A1B4-87AF5283D5A4}"/>
                  </a:ext>
                </a:extLst>
              </p:cNvPr>
              <p:cNvSpPr>
                <a:spLocks/>
              </p:cNvSpPr>
              <p:nvPr/>
            </p:nvSpPr>
            <p:spPr bwMode="ltGray">
              <a:xfrm rot="-5400000">
                <a:off x="4797" y="1721"/>
                <a:ext cx="632" cy="316"/>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grpSp>
        <p:sp>
          <p:nvSpPr>
            <p:cNvPr id="6" name="Freeform 23">
              <a:extLst>
                <a:ext uri="{FF2B5EF4-FFF2-40B4-BE49-F238E27FC236}">
                  <a16:creationId xmlns:a16="http://schemas.microsoft.com/office/drawing/2014/main" id="{54A9E765-1177-4E3E-A7E3-85870AA7EECF}"/>
                </a:ext>
              </a:extLst>
            </p:cNvPr>
            <p:cNvSpPr>
              <a:spLocks/>
            </p:cNvSpPr>
            <p:nvPr/>
          </p:nvSpPr>
          <p:spPr bwMode="ltGray">
            <a:xfrm flipH="1">
              <a:off x="-2" y="1536"/>
              <a:ext cx="5762" cy="412"/>
            </a:xfrm>
            <a:custGeom>
              <a:avLst/>
              <a:gdLst>
                <a:gd name="T0" fmla="*/ 0 w 5762"/>
                <a:gd name="T1" fmla="*/ 62470 h 385"/>
                <a:gd name="T2" fmla="*/ 5762 w 5762"/>
                <a:gd name="T3" fmla="*/ 59715 h 385"/>
                <a:gd name="T4" fmla="*/ 5762 w 5762"/>
                <a:gd name="T5" fmla="*/ 4 h 385"/>
                <a:gd name="T6" fmla="*/ 0 w 5762"/>
                <a:gd name="T7" fmla="*/ 0 h 385"/>
                <a:gd name="T8" fmla="*/ 0 w 5762"/>
                <a:gd name="T9" fmla="*/ 62470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sp>
          <p:nvSpPr>
            <p:cNvPr id="7" name="Freeform 24">
              <a:extLst>
                <a:ext uri="{FF2B5EF4-FFF2-40B4-BE49-F238E27FC236}">
                  <a16:creationId xmlns:a16="http://schemas.microsoft.com/office/drawing/2014/main" id="{872B3022-85EB-47E1-AADF-96E4C9E69063}"/>
                </a:ext>
              </a:extLst>
            </p:cNvPr>
            <p:cNvSpPr>
              <a:spLocks/>
            </p:cNvSpPr>
            <p:nvPr/>
          </p:nvSpPr>
          <p:spPr bwMode="ltGray">
            <a:xfrm flipH="1">
              <a:off x="-2" y="2017"/>
              <a:ext cx="5761" cy="189"/>
            </a:xfrm>
            <a:custGeom>
              <a:avLst/>
              <a:gdLst>
                <a:gd name="T0" fmla="*/ 0 w 5761"/>
                <a:gd name="T1" fmla="*/ 28 h 189"/>
                <a:gd name="T2" fmla="*/ 5761 w 5761"/>
                <a:gd name="T3" fmla="*/ 0 h 189"/>
                <a:gd name="T4" fmla="*/ 5761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a:noFill/>
            </a:ln>
            <a:effectLst/>
            <a:extLst>
              <a:ext uri="{91240B29-F687-4F45-9708-019B960494DF}">
                <a14:hiddenLine xmlns:a14="http://schemas.microsoft.com/office/drawing/2010/main" w="9525" cap="flat">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grpSp>
      <p:sp>
        <p:nvSpPr>
          <p:cNvPr id="6169" name="Rectangle 25"/>
          <p:cNvSpPr>
            <a:spLocks noGrp="1" noChangeArrowheads="1"/>
          </p:cNvSpPr>
          <p:nvPr>
            <p:ph type="ctrTitle"/>
          </p:nvPr>
        </p:nvSpPr>
        <p:spPr>
          <a:xfrm>
            <a:off x="1173163" y="198438"/>
            <a:ext cx="7772400" cy="2286000"/>
          </a:xfrm>
        </p:spPr>
        <p:txBody>
          <a:bodyPr anchor="b">
            <a:spAutoFit/>
          </a:bodyPr>
          <a:lstStyle>
            <a:lvl1pPr>
              <a:defRPr sz="7200"/>
            </a:lvl1pPr>
          </a:lstStyle>
          <a:p>
            <a:pPr lvl="0"/>
            <a:r>
              <a:rPr lang="en-GB" noProof="0"/>
              <a:t>Click to edit Master title style</a:t>
            </a:r>
          </a:p>
        </p:txBody>
      </p:sp>
      <p:sp>
        <p:nvSpPr>
          <p:cNvPr id="6170" name="Rectangle 26"/>
          <p:cNvSpPr>
            <a:spLocks noGrp="1" noChangeArrowheads="1"/>
          </p:cNvSpPr>
          <p:nvPr>
            <p:ph type="subTitle" idx="1"/>
          </p:nvPr>
        </p:nvSpPr>
        <p:spPr>
          <a:xfrm>
            <a:off x="1166813" y="3886200"/>
            <a:ext cx="6400800" cy="1752600"/>
          </a:xfrm>
        </p:spPr>
        <p:txBody>
          <a:bodyPr/>
          <a:lstStyle>
            <a:lvl1pPr marL="0" indent="0">
              <a:buFont typeface="Wingdings" pitchFamily="2" charset="2"/>
              <a:buNone/>
              <a:defRPr sz="4000"/>
            </a:lvl1pPr>
          </a:lstStyle>
          <a:p>
            <a:pPr lvl="0"/>
            <a:r>
              <a:rPr lang="en-GB" noProof="0"/>
              <a:t>Click to edit Master subtitle style</a:t>
            </a:r>
          </a:p>
        </p:txBody>
      </p:sp>
      <p:sp>
        <p:nvSpPr>
          <p:cNvPr id="27" name="Rectangle 27">
            <a:extLst>
              <a:ext uri="{FF2B5EF4-FFF2-40B4-BE49-F238E27FC236}">
                <a16:creationId xmlns:a16="http://schemas.microsoft.com/office/drawing/2014/main" id="{DEE2B3BB-1405-4408-BFA8-97556DF75C16}"/>
              </a:ext>
            </a:extLst>
          </p:cNvPr>
          <p:cNvSpPr>
            <a:spLocks noGrp="1" noChangeArrowheads="1"/>
          </p:cNvSpPr>
          <p:nvPr>
            <p:ph type="dt" sz="half" idx="10"/>
          </p:nvPr>
        </p:nvSpPr>
        <p:spPr>
          <a:xfrm>
            <a:off x="1166813" y="6248400"/>
            <a:ext cx="1905000" cy="457200"/>
          </a:xfrm>
        </p:spPr>
        <p:txBody>
          <a:bodyPr/>
          <a:lstStyle>
            <a:lvl1pPr>
              <a:defRPr>
                <a:solidFill>
                  <a:srgbClr val="000000"/>
                </a:solidFill>
              </a:defRPr>
            </a:lvl1pPr>
          </a:lstStyle>
          <a:p>
            <a:pPr>
              <a:defRPr/>
            </a:pPr>
            <a:endParaRPr lang="en-GB"/>
          </a:p>
        </p:txBody>
      </p:sp>
      <p:sp>
        <p:nvSpPr>
          <p:cNvPr id="28" name="Rectangle 28">
            <a:extLst>
              <a:ext uri="{FF2B5EF4-FFF2-40B4-BE49-F238E27FC236}">
                <a16:creationId xmlns:a16="http://schemas.microsoft.com/office/drawing/2014/main" id="{474D979A-413B-430A-B3C3-9F5F4D6268B2}"/>
              </a:ext>
            </a:extLst>
          </p:cNvPr>
          <p:cNvSpPr>
            <a:spLocks noGrp="1" noChangeArrowheads="1"/>
          </p:cNvSpPr>
          <p:nvPr>
            <p:ph type="ftr" sz="quarter" idx="11"/>
          </p:nvPr>
        </p:nvSpPr>
        <p:spPr/>
        <p:txBody>
          <a:bodyPr/>
          <a:lstStyle>
            <a:lvl1pPr>
              <a:defRPr>
                <a:solidFill>
                  <a:srgbClr val="000000"/>
                </a:solidFill>
              </a:defRPr>
            </a:lvl1pPr>
          </a:lstStyle>
          <a:p>
            <a:pPr>
              <a:defRPr/>
            </a:pPr>
            <a:endParaRPr lang="en-GB"/>
          </a:p>
        </p:txBody>
      </p:sp>
      <p:sp>
        <p:nvSpPr>
          <p:cNvPr id="29" name="Rectangle 29">
            <a:extLst>
              <a:ext uri="{FF2B5EF4-FFF2-40B4-BE49-F238E27FC236}">
                <a16:creationId xmlns:a16="http://schemas.microsoft.com/office/drawing/2014/main" id="{DFEB94DC-EDBD-4656-BD17-5906422FA097}"/>
              </a:ext>
            </a:extLst>
          </p:cNvPr>
          <p:cNvSpPr>
            <a:spLocks noGrp="1" noChangeArrowheads="1"/>
          </p:cNvSpPr>
          <p:nvPr>
            <p:ph type="sldNum" sz="quarter" idx="12"/>
          </p:nvPr>
        </p:nvSpPr>
        <p:spPr/>
        <p:txBody>
          <a:bodyPr/>
          <a:lstStyle>
            <a:lvl1pPr>
              <a:defRPr>
                <a:solidFill>
                  <a:srgbClr val="000000"/>
                </a:solidFill>
              </a:defRPr>
            </a:lvl1pPr>
          </a:lstStyle>
          <a:p>
            <a:pPr>
              <a:defRPr/>
            </a:pPr>
            <a:fld id="{1E515C2F-3B7C-42CE-9212-67822E4C35E8}" type="slidenum">
              <a:rPr lang="en-GB" altLang="fi-FI"/>
              <a:pPr>
                <a:defRPr/>
              </a:pPr>
              <a:t>‹#›</a:t>
            </a:fld>
            <a:endParaRPr lang="en-GB" altLang="fi-FI"/>
          </a:p>
        </p:txBody>
      </p:sp>
    </p:spTree>
    <p:extLst>
      <p:ext uri="{BB962C8B-B14F-4D97-AF65-F5344CB8AC3E}">
        <p14:creationId xmlns:p14="http://schemas.microsoft.com/office/powerpoint/2010/main" val="1881549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Rectangle 27">
            <a:extLst>
              <a:ext uri="{FF2B5EF4-FFF2-40B4-BE49-F238E27FC236}">
                <a16:creationId xmlns:a16="http://schemas.microsoft.com/office/drawing/2014/main" id="{1480AD96-521D-4B1D-84A2-518B5703E023}"/>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28">
            <a:extLst>
              <a:ext uri="{FF2B5EF4-FFF2-40B4-BE49-F238E27FC236}">
                <a16:creationId xmlns:a16="http://schemas.microsoft.com/office/drawing/2014/main" id="{9B02B6FB-7C1D-43E5-BE5E-1F9D289DD49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29">
            <a:extLst>
              <a:ext uri="{FF2B5EF4-FFF2-40B4-BE49-F238E27FC236}">
                <a16:creationId xmlns:a16="http://schemas.microsoft.com/office/drawing/2014/main" id="{1D23D992-6615-4FFA-AEA6-CBF7DDA7BC85}"/>
              </a:ext>
            </a:extLst>
          </p:cNvPr>
          <p:cNvSpPr>
            <a:spLocks noGrp="1" noChangeArrowheads="1"/>
          </p:cNvSpPr>
          <p:nvPr>
            <p:ph type="sldNum" sz="quarter" idx="12"/>
          </p:nvPr>
        </p:nvSpPr>
        <p:spPr>
          <a:ln/>
        </p:spPr>
        <p:txBody>
          <a:bodyPr/>
          <a:lstStyle>
            <a:lvl1pPr>
              <a:defRPr/>
            </a:lvl1pPr>
          </a:lstStyle>
          <a:p>
            <a:pPr>
              <a:defRPr/>
            </a:pPr>
            <a:fld id="{687B681D-A9CD-4D73-AC40-878CEFA11AC1}" type="slidenum">
              <a:rPr lang="en-GB" altLang="fi-FI"/>
              <a:pPr>
                <a:defRPr/>
              </a:pPr>
              <a:t>‹#›</a:t>
            </a:fld>
            <a:endParaRPr lang="en-GB" altLang="fi-FI"/>
          </a:p>
        </p:txBody>
      </p:sp>
    </p:spTree>
    <p:extLst>
      <p:ext uri="{BB962C8B-B14F-4D97-AF65-F5344CB8AC3E}">
        <p14:creationId xmlns:p14="http://schemas.microsoft.com/office/powerpoint/2010/main" val="3808329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a:t>Muokkaa perustyyl. napsautt.</a:t>
            </a:r>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i-FI"/>
              <a:t>Muokkaa tekstin perustyylejä napsauttamalla</a:t>
            </a:r>
          </a:p>
        </p:txBody>
      </p:sp>
      <p:sp>
        <p:nvSpPr>
          <p:cNvPr id="4" name="Rectangle 27">
            <a:extLst>
              <a:ext uri="{FF2B5EF4-FFF2-40B4-BE49-F238E27FC236}">
                <a16:creationId xmlns:a16="http://schemas.microsoft.com/office/drawing/2014/main" id="{951F4242-4D85-40D9-9F7F-9C3437494B5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28">
            <a:extLst>
              <a:ext uri="{FF2B5EF4-FFF2-40B4-BE49-F238E27FC236}">
                <a16:creationId xmlns:a16="http://schemas.microsoft.com/office/drawing/2014/main" id="{828352DF-3584-4A15-8FE7-42666C2C1CD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29">
            <a:extLst>
              <a:ext uri="{FF2B5EF4-FFF2-40B4-BE49-F238E27FC236}">
                <a16:creationId xmlns:a16="http://schemas.microsoft.com/office/drawing/2014/main" id="{1235F424-8042-40E5-9F61-5808D1659A37}"/>
              </a:ext>
            </a:extLst>
          </p:cNvPr>
          <p:cNvSpPr>
            <a:spLocks noGrp="1" noChangeArrowheads="1"/>
          </p:cNvSpPr>
          <p:nvPr>
            <p:ph type="sldNum" sz="quarter" idx="12"/>
          </p:nvPr>
        </p:nvSpPr>
        <p:spPr>
          <a:ln/>
        </p:spPr>
        <p:txBody>
          <a:bodyPr/>
          <a:lstStyle>
            <a:lvl1pPr>
              <a:defRPr/>
            </a:lvl1pPr>
          </a:lstStyle>
          <a:p>
            <a:pPr>
              <a:defRPr/>
            </a:pPr>
            <a:fld id="{2D943631-AE2E-404A-875B-04DA9CBADCA2}" type="slidenum">
              <a:rPr lang="en-GB" altLang="fi-FI"/>
              <a:pPr>
                <a:defRPr/>
              </a:pPr>
              <a:t>‹#›</a:t>
            </a:fld>
            <a:endParaRPr lang="en-GB" altLang="fi-FI"/>
          </a:p>
        </p:txBody>
      </p:sp>
    </p:spTree>
    <p:extLst>
      <p:ext uri="{BB962C8B-B14F-4D97-AF65-F5344CB8AC3E}">
        <p14:creationId xmlns:p14="http://schemas.microsoft.com/office/powerpoint/2010/main" val="272135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11731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51355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Rectangle 27">
            <a:extLst>
              <a:ext uri="{FF2B5EF4-FFF2-40B4-BE49-F238E27FC236}">
                <a16:creationId xmlns:a16="http://schemas.microsoft.com/office/drawing/2014/main" id="{96B33F48-FD45-413D-89E5-B39FA990A67A}"/>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28">
            <a:extLst>
              <a:ext uri="{FF2B5EF4-FFF2-40B4-BE49-F238E27FC236}">
                <a16:creationId xmlns:a16="http://schemas.microsoft.com/office/drawing/2014/main" id="{EB507BF6-1A75-41D0-884A-B8BBA188F7F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29">
            <a:extLst>
              <a:ext uri="{FF2B5EF4-FFF2-40B4-BE49-F238E27FC236}">
                <a16:creationId xmlns:a16="http://schemas.microsoft.com/office/drawing/2014/main" id="{7BD0A10E-4BBC-4AEA-9998-4520B894A4A5}"/>
              </a:ext>
            </a:extLst>
          </p:cNvPr>
          <p:cNvSpPr>
            <a:spLocks noGrp="1" noChangeArrowheads="1"/>
          </p:cNvSpPr>
          <p:nvPr>
            <p:ph type="sldNum" sz="quarter" idx="12"/>
          </p:nvPr>
        </p:nvSpPr>
        <p:spPr>
          <a:ln/>
        </p:spPr>
        <p:txBody>
          <a:bodyPr/>
          <a:lstStyle>
            <a:lvl1pPr>
              <a:defRPr/>
            </a:lvl1pPr>
          </a:lstStyle>
          <a:p>
            <a:pPr>
              <a:defRPr/>
            </a:pPr>
            <a:fld id="{D6B7147A-1320-4971-878A-29449C0D44E1}" type="slidenum">
              <a:rPr lang="en-GB" altLang="fi-FI"/>
              <a:pPr>
                <a:defRPr/>
              </a:pPr>
              <a:t>‹#›</a:t>
            </a:fld>
            <a:endParaRPr lang="en-GB" altLang="fi-FI"/>
          </a:p>
        </p:txBody>
      </p:sp>
    </p:spTree>
    <p:extLst>
      <p:ext uri="{BB962C8B-B14F-4D97-AF65-F5344CB8AC3E}">
        <p14:creationId xmlns:p14="http://schemas.microsoft.com/office/powerpoint/2010/main" val="4112072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29600" cy="1143000"/>
          </a:xfrm>
        </p:spPr>
        <p:txBody>
          <a:bodyPr/>
          <a:lstStyle>
            <a:lvl1pPr>
              <a:defRPr/>
            </a:lvl1pPr>
          </a:lstStyle>
          <a:p>
            <a:r>
              <a:rPr lang="fi-FI"/>
              <a:t>Muokkaa perustyyl. napsautt.</a:t>
            </a:r>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Rectangle 27">
            <a:extLst>
              <a:ext uri="{FF2B5EF4-FFF2-40B4-BE49-F238E27FC236}">
                <a16:creationId xmlns:a16="http://schemas.microsoft.com/office/drawing/2014/main" id="{A05D9522-24B9-41AC-9477-957F7473546C}"/>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28">
            <a:extLst>
              <a:ext uri="{FF2B5EF4-FFF2-40B4-BE49-F238E27FC236}">
                <a16:creationId xmlns:a16="http://schemas.microsoft.com/office/drawing/2014/main" id="{ABE276D3-A91B-4F34-92E5-D8E78A69D1F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29">
            <a:extLst>
              <a:ext uri="{FF2B5EF4-FFF2-40B4-BE49-F238E27FC236}">
                <a16:creationId xmlns:a16="http://schemas.microsoft.com/office/drawing/2014/main" id="{87048B12-D809-4ED8-B1FF-03E347C56C41}"/>
              </a:ext>
            </a:extLst>
          </p:cNvPr>
          <p:cNvSpPr>
            <a:spLocks noGrp="1" noChangeArrowheads="1"/>
          </p:cNvSpPr>
          <p:nvPr>
            <p:ph type="sldNum" sz="quarter" idx="12"/>
          </p:nvPr>
        </p:nvSpPr>
        <p:spPr>
          <a:ln/>
        </p:spPr>
        <p:txBody>
          <a:bodyPr/>
          <a:lstStyle>
            <a:lvl1pPr>
              <a:defRPr/>
            </a:lvl1pPr>
          </a:lstStyle>
          <a:p>
            <a:pPr>
              <a:defRPr/>
            </a:pPr>
            <a:fld id="{A5731097-5B4A-40B7-B691-396AD34625F7}" type="slidenum">
              <a:rPr lang="en-GB" altLang="fi-FI"/>
              <a:pPr>
                <a:defRPr/>
              </a:pPr>
              <a:t>‹#›</a:t>
            </a:fld>
            <a:endParaRPr lang="en-GB" altLang="fi-FI"/>
          </a:p>
        </p:txBody>
      </p:sp>
    </p:spTree>
    <p:extLst>
      <p:ext uri="{BB962C8B-B14F-4D97-AF65-F5344CB8AC3E}">
        <p14:creationId xmlns:p14="http://schemas.microsoft.com/office/powerpoint/2010/main" val="2260119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Rectangle 27">
            <a:extLst>
              <a:ext uri="{FF2B5EF4-FFF2-40B4-BE49-F238E27FC236}">
                <a16:creationId xmlns:a16="http://schemas.microsoft.com/office/drawing/2014/main" id="{B21C3C9F-E4D2-458F-BF91-47E15B2A6E66}"/>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28">
            <a:extLst>
              <a:ext uri="{FF2B5EF4-FFF2-40B4-BE49-F238E27FC236}">
                <a16:creationId xmlns:a16="http://schemas.microsoft.com/office/drawing/2014/main" id="{75C9510B-8ABD-42B8-A07E-CDE7463A324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29">
            <a:extLst>
              <a:ext uri="{FF2B5EF4-FFF2-40B4-BE49-F238E27FC236}">
                <a16:creationId xmlns:a16="http://schemas.microsoft.com/office/drawing/2014/main" id="{7B286F25-7A5C-43C3-8233-A59E3577874D}"/>
              </a:ext>
            </a:extLst>
          </p:cNvPr>
          <p:cNvSpPr>
            <a:spLocks noGrp="1" noChangeArrowheads="1"/>
          </p:cNvSpPr>
          <p:nvPr>
            <p:ph type="sldNum" sz="quarter" idx="12"/>
          </p:nvPr>
        </p:nvSpPr>
        <p:spPr>
          <a:ln/>
        </p:spPr>
        <p:txBody>
          <a:bodyPr/>
          <a:lstStyle>
            <a:lvl1pPr>
              <a:defRPr/>
            </a:lvl1pPr>
          </a:lstStyle>
          <a:p>
            <a:pPr>
              <a:defRPr/>
            </a:pPr>
            <a:fld id="{2A9F4F6D-57E3-45C6-8438-BE7A7552D83D}" type="slidenum">
              <a:rPr lang="en-GB" altLang="fi-FI"/>
              <a:pPr>
                <a:defRPr/>
              </a:pPr>
              <a:t>‹#›</a:t>
            </a:fld>
            <a:endParaRPr lang="en-GB" altLang="fi-FI"/>
          </a:p>
        </p:txBody>
      </p:sp>
    </p:spTree>
    <p:extLst>
      <p:ext uri="{BB962C8B-B14F-4D97-AF65-F5344CB8AC3E}">
        <p14:creationId xmlns:p14="http://schemas.microsoft.com/office/powerpoint/2010/main" val="1232156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Rectangle 27">
            <a:extLst>
              <a:ext uri="{FF2B5EF4-FFF2-40B4-BE49-F238E27FC236}">
                <a16:creationId xmlns:a16="http://schemas.microsoft.com/office/drawing/2014/main" id="{6D5D167B-1D13-4953-8C2F-1C70C0B8A39D}"/>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28">
            <a:extLst>
              <a:ext uri="{FF2B5EF4-FFF2-40B4-BE49-F238E27FC236}">
                <a16:creationId xmlns:a16="http://schemas.microsoft.com/office/drawing/2014/main" id="{F808F334-7F87-4DD2-ADB4-40CBE501008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29">
            <a:extLst>
              <a:ext uri="{FF2B5EF4-FFF2-40B4-BE49-F238E27FC236}">
                <a16:creationId xmlns:a16="http://schemas.microsoft.com/office/drawing/2014/main" id="{D4A93AAC-1928-4EE3-9256-D9008FA22198}"/>
              </a:ext>
            </a:extLst>
          </p:cNvPr>
          <p:cNvSpPr>
            <a:spLocks noGrp="1" noChangeArrowheads="1"/>
          </p:cNvSpPr>
          <p:nvPr>
            <p:ph type="sldNum" sz="quarter" idx="12"/>
          </p:nvPr>
        </p:nvSpPr>
        <p:spPr>
          <a:ln/>
        </p:spPr>
        <p:txBody>
          <a:bodyPr/>
          <a:lstStyle>
            <a:lvl1pPr>
              <a:defRPr/>
            </a:lvl1pPr>
          </a:lstStyle>
          <a:p>
            <a:pPr>
              <a:defRPr/>
            </a:pPr>
            <a:fld id="{A3CC982D-A29C-4D01-8FBA-A9906C34FCA2}" type="slidenum">
              <a:rPr lang="en-GB" altLang="fi-FI"/>
              <a:pPr>
                <a:defRPr/>
              </a:pPr>
              <a:t>‹#›</a:t>
            </a:fld>
            <a:endParaRPr lang="en-GB" altLang="fi-FI"/>
          </a:p>
        </p:txBody>
      </p:sp>
    </p:spTree>
    <p:extLst>
      <p:ext uri="{BB962C8B-B14F-4D97-AF65-F5344CB8AC3E}">
        <p14:creationId xmlns:p14="http://schemas.microsoft.com/office/powerpoint/2010/main" val="2155531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a:t>Muokkaa perustyyl. napsautt.</a:t>
            </a:r>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Rectangle 27">
            <a:extLst>
              <a:ext uri="{FF2B5EF4-FFF2-40B4-BE49-F238E27FC236}">
                <a16:creationId xmlns:a16="http://schemas.microsoft.com/office/drawing/2014/main" id="{A1E7FB37-D99F-4C09-BD7C-FC32026A2E46}"/>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28">
            <a:extLst>
              <a:ext uri="{FF2B5EF4-FFF2-40B4-BE49-F238E27FC236}">
                <a16:creationId xmlns:a16="http://schemas.microsoft.com/office/drawing/2014/main" id="{06A8BB8B-FF88-4EB0-9BC1-42416F56D50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29">
            <a:extLst>
              <a:ext uri="{FF2B5EF4-FFF2-40B4-BE49-F238E27FC236}">
                <a16:creationId xmlns:a16="http://schemas.microsoft.com/office/drawing/2014/main" id="{21CF547D-15EA-4403-871A-A03B7F6366D4}"/>
              </a:ext>
            </a:extLst>
          </p:cNvPr>
          <p:cNvSpPr>
            <a:spLocks noGrp="1" noChangeArrowheads="1"/>
          </p:cNvSpPr>
          <p:nvPr>
            <p:ph type="sldNum" sz="quarter" idx="12"/>
          </p:nvPr>
        </p:nvSpPr>
        <p:spPr>
          <a:ln/>
        </p:spPr>
        <p:txBody>
          <a:bodyPr/>
          <a:lstStyle>
            <a:lvl1pPr>
              <a:defRPr/>
            </a:lvl1pPr>
          </a:lstStyle>
          <a:p>
            <a:pPr>
              <a:defRPr/>
            </a:pPr>
            <a:fld id="{42C809FF-3C1C-4BD0-9BF0-009A1FBC4584}" type="slidenum">
              <a:rPr lang="en-GB" altLang="fi-FI"/>
              <a:pPr>
                <a:defRPr/>
              </a:pPr>
              <a:t>‹#›</a:t>
            </a:fld>
            <a:endParaRPr lang="en-GB" altLang="fi-FI"/>
          </a:p>
        </p:txBody>
      </p:sp>
    </p:spTree>
    <p:extLst>
      <p:ext uri="{BB962C8B-B14F-4D97-AF65-F5344CB8AC3E}">
        <p14:creationId xmlns:p14="http://schemas.microsoft.com/office/powerpoint/2010/main" val="3540762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a:t>Muokkaa perustyyl. napsautt.</a:t>
            </a:r>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i-FI" noProof="0"/>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Rectangle 27">
            <a:extLst>
              <a:ext uri="{FF2B5EF4-FFF2-40B4-BE49-F238E27FC236}">
                <a16:creationId xmlns:a16="http://schemas.microsoft.com/office/drawing/2014/main" id="{4D0FD9CD-3032-4C35-BC65-80DE0FA54EA2}"/>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28">
            <a:extLst>
              <a:ext uri="{FF2B5EF4-FFF2-40B4-BE49-F238E27FC236}">
                <a16:creationId xmlns:a16="http://schemas.microsoft.com/office/drawing/2014/main" id="{FC529A9E-789E-423F-AD5E-B586E665D59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29">
            <a:extLst>
              <a:ext uri="{FF2B5EF4-FFF2-40B4-BE49-F238E27FC236}">
                <a16:creationId xmlns:a16="http://schemas.microsoft.com/office/drawing/2014/main" id="{68C0E553-1712-42A3-B746-CF665C495F70}"/>
              </a:ext>
            </a:extLst>
          </p:cNvPr>
          <p:cNvSpPr>
            <a:spLocks noGrp="1" noChangeArrowheads="1"/>
          </p:cNvSpPr>
          <p:nvPr>
            <p:ph type="sldNum" sz="quarter" idx="12"/>
          </p:nvPr>
        </p:nvSpPr>
        <p:spPr>
          <a:ln/>
        </p:spPr>
        <p:txBody>
          <a:bodyPr/>
          <a:lstStyle>
            <a:lvl1pPr>
              <a:defRPr/>
            </a:lvl1pPr>
          </a:lstStyle>
          <a:p>
            <a:pPr>
              <a:defRPr/>
            </a:pPr>
            <a:fld id="{97404A49-9BCE-4599-B449-1D19D92550A2}" type="slidenum">
              <a:rPr lang="en-GB" altLang="fi-FI"/>
              <a:pPr>
                <a:defRPr/>
              </a:pPr>
              <a:t>‹#›</a:t>
            </a:fld>
            <a:endParaRPr lang="en-GB" altLang="fi-FI"/>
          </a:p>
        </p:txBody>
      </p:sp>
    </p:spTree>
    <p:extLst>
      <p:ext uri="{BB962C8B-B14F-4D97-AF65-F5344CB8AC3E}">
        <p14:creationId xmlns:p14="http://schemas.microsoft.com/office/powerpoint/2010/main" val="1984125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Rectangle 27">
            <a:extLst>
              <a:ext uri="{FF2B5EF4-FFF2-40B4-BE49-F238E27FC236}">
                <a16:creationId xmlns:a16="http://schemas.microsoft.com/office/drawing/2014/main" id="{97F46003-59A8-45D0-9FF1-0A1516F1BA31}"/>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28">
            <a:extLst>
              <a:ext uri="{FF2B5EF4-FFF2-40B4-BE49-F238E27FC236}">
                <a16:creationId xmlns:a16="http://schemas.microsoft.com/office/drawing/2014/main" id="{0891C69F-B498-495C-BC0B-CC3EC3FDE5F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29">
            <a:extLst>
              <a:ext uri="{FF2B5EF4-FFF2-40B4-BE49-F238E27FC236}">
                <a16:creationId xmlns:a16="http://schemas.microsoft.com/office/drawing/2014/main" id="{3BD4E2BD-4BC0-4B97-BBB1-3FD84483E25D}"/>
              </a:ext>
            </a:extLst>
          </p:cNvPr>
          <p:cNvSpPr>
            <a:spLocks noGrp="1" noChangeArrowheads="1"/>
          </p:cNvSpPr>
          <p:nvPr>
            <p:ph type="sldNum" sz="quarter" idx="12"/>
          </p:nvPr>
        </p:nvSpPr>
        <p:spPr>
          <a:ln/>
        </p:spPr>
        <p:txBody>
          <a:bodyPr/>
          <a:lstStyle>
            <a:lvl1pPr>
              <a:defRPr/>
            </a:lvl1pPr>
          </a:lstStyle>
          <a:p>
            <a:pPr>
              <a:defRPr/>
            </a:pPr>
            <a:fld id="{BAD8D5C0-86A9-472E-AC79-681390004A03}" type="slidenum">
              <a:rPr lang="en-GB" altLang="fi-FI"/>
              <a:pPr>
                <a:defRPr/>
              </a:pPr>
              <a:t>‹#›</a:t>
            </a:fld>
            <a:endParaRPr lang="en-GB" altLang="fi-FI"/>
          </a:p>
        </p:txBody>
      </p:sp>
    </p:spTree>
    <p:extLst>
      <p:ext uri="{BB962C8B-B14F-4D97-AF65-F5344CB8AC3E}">
        <p14:creationId xmlns:p14="http://schemas.microsoft.com/office/powerpoint/2010/main" val="2778165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7002463" y="457200"/>
            <a:ext cx="1943100" cy="5638800"/>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1173163" y="457200"/>
            <a:ext cx="5676900" cy="5638800"/>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Rectangle 27">
            <a:extLst>
              <a:ext uri="{FF2B5EF4-FFF2-40B4-BE49-F238E27FC236}">
                <a16:creationId xmlns:a16="http://schemas.microsoft.com/office/drawing/2014/main" id="{D88E394B-DD5E-4129-8C37-33C9092A7E13}"/>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28">
            <a:extLst>
              <a:ext uri="{FF2B5EF4-FFF2-40B4-BE49-F238E27FC236}">
                <a16:creationId xmlns:a16="http://schemas.microsoft.com/office/drawing/2014/main" id="{30EFECB9-A776-4395-B0CB-66CC1FE3CE4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29">
            <a:extLst>
              <a:ext uri="{FF2B5EF4-FFF2-40B4-BE49-F238E27FC236}">
                <a16:creationId xmlns:a16="http://schemas.microsoft.com/office/drawing/2014/main" id="{A0B52C8D-B485-4CC4-BDCE-1904CC49A5F3}"/>
              </a:ext>
            </a:extLst>
          </p:cNvPr>
          <p:cNvSpPr>
            <a:spLocks noGrp="1" noChangeArrowheads="1"/>
          </p:cNvSpPr>
          <p:nvPr>
            <p:ph type="sldNum" sz="quarter" idx="12"/>
          </p:nvPr>
        </p:nvSpPr>
        <p:spPr>
          <a:ln/>
        </p:spPr>
        <p:txBody>
          <a:bodyPr/>
          <a:lstStyle>
            <a:lvl1pPr>
              <a:defRPr/>
            </a:lvl1pPr>
          </a:lstStyle>
          <a:p>
            <a:pPr>
              <a:defRPr/>
            </a:pPr>
            <a:fld id="{32E243AE-8786-4ED1-8BF3-7F2E34F44608}" type="slidenum">
              <a:rPr lang="en-GB" altLang="fi-FI"/>
              <a:pPr>
                <a:defRPr/>
              </a:pPr>
              <a:t>‹#›</a:t>
            </a:fld>
            <a:endParaRPr lang="en-GB" altLang="fi-FI"/>
          </a:p>
        </p:txBody>
      </p:sp>
    </p:spTree>
    <p:extLst>
      <p:ext uri="{BB962C8B-B14F-4D97-AF65-F5344CB8AC3E}">
        <p14:creationId xmlns:p14="http://schemas.microsoft.com/office/powerpoint/2010/main" val="3941811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5CC2AE78-2774-4B41-84BF-F47C79DB8949}"/>
              </a:ext>
            </a:extLst>
          </p:cNvPr>
          <p:cNvGrpSpPr>
            <a:grpSpLocks/>
          </p:cNvGrpSpPr>
          <p:nvPr/>
        </p:nvGrpSpPr>
        <p:grpSpPr bwMode="auto">
          <a:xfrm>
            <a:off x="-3175" y="2438400"/>
            <a:ext cx="9147175" cy="1063625"/>
            <a:chOff x="-2" y="1536"/>
            <a:chExt cx="5762" cy="670"/>
          </a:xfrm>
        </p:grpSpPr>
        <p:grpSp>
          <p:nvGrpSpPr>
            <p:cNvPr id="5" name="Group 3">
              <a:extLst>
                <a:ext uri="{FF2B5EF4-FFF2-40B4-BE49-F238E27FC236}">
                  <a16:creationId xmlns:a16="http://schemas.microsoft.com/office/drawing/2014/main" id="{11AE7318-3B1D-4642-AA8A-BF01568E756D}"/>
                </a:ext>
              </a:extLst>
            </p:cNvPr>
            <p:cNvGrpSpPr>
              <a:grpSpLocks/>
            </p:cNvGrpSpPr>
            <p:nvPr/>
          </p:nvGrpSpPr>
          <p:grpSpPr bwMode="auto">
            <a:xfrm flipH="1">
              <a:off x="-2" y="1562"/>
              <a:ext cx="5762" cy="638"/>
              <a:chOff x="-2" y="1562"/>
              <a:chExt cx="5762" cy="638"/>
            </a:xfrm>
          </p:grpSpPr>
          <p:sp>
            <p:nvSpPr>
              <p:cNvPr id="8" name="Freeform 4">
                <a:extLst>
                  <a:ext uri="{FF2B5EF4-FFF2-40B4-BE49-F238E27FC236}">
                    <a16:creationId xmlns:a16="http://schemas.microsoft.com/office/drawing/2014/main" id="{6E752CB8-BEBF-42C1-B96F-262BF455E2F4}"/>
                  </a:ext>
                </a:extLst>
              </p:cNvPr>
              <p:cNvSpPr>
                <a:spLocks/>
              </p:cNvSpPr>
              <p:nvPr/>
            </p:nvSpPr>
            <p:spPr bwMode="ltGray">
              <a:xfrm rot="-5400000">
                <a:off x="2559" y="-993"/>
                <a:ext cx="624" cy="5745"/>
              </a:xfrm>
              <a:custGeom>
                <a:avLst/>
                <a:gdLst>
                  <a:gd name="T0" fmla="*/ 0 w 1000"/>
                  <a:gd name="T1" fmla="*/ 0 h 720"/>
                  <a:gd name="T2" fmla="*/ 0 w 1000"/>
                  <a:gd name="T3" fmla="*/ 2147483646 h 720"/>
                  <a:gd name="T4" fmla="*/ 1 w 1000"/>
                  <a:gd name="T5" fmla="*/ 2147483646 h 720"/>
                  <a:gd name="T6" fmla="*/ 1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9" name="Freeform 5">
                <a:extLst>
                  <a:ext uri="{FF2B5EF4-FFF2-40B4-BE49-F238E27FC236}">
                    <a16:creationId xmlns:a16="http://schemas.microsoft.com/office/drawing/2014/main" id="{1D93F57C-325A-4EF9-9E09-9E61A247990B}"/>
                  </a:ext>
                </a:extLst>
              </p:cNvPr>
              <p:cNvSpPr>
                <a:spLocks/>
              </p:cNvSpPr>
              <p:nvPr/>
            </p:nvSpPr>
            <p:spPr bwMode="ltGray">
              <a:xfrm rot="-5400000">
                <a:off x="1323" y="1669"/>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 name="Freeform 6">
                <a:extLst>
                  <a:ext uri="{FF2B5EF4-FFF2-40B4-BE49-F238E27FC236}">
                    <a16:creationId xmlns:a16="http://schemas.microsoft.com/office/drawing/2014/main" id="{E049F093-2839-4D06-9F29-FB2E5415B627}"/>
                  </a:ext>
                </a:extLst>
              </p:cNvPr>
              <p:cNvSpPr>
                <a:spLocks/>
              </p:cNvSpPr>
              <p:nvPr/>
            </p:nvSpPr>
            <p:spPr bwMode="ltGray">
              <a:xfrm rot="-5400000">
                <a:off x="982" y="1669"/>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1" name="Freeform 7">
                <a:extLst>
                  <a:ext uri="{FF2B5EF4-FFF2-40B4-BE49-F238E27FC236}">
                    <a16:creationId xmlns:a16="http://schemas.microsoft.com/office/drawing/2014/main" id="{7C6D6BA8-0B27-4849-98E0-98C3F369B2C9}"/>
                  </a:ext>
                </a:extLst>
              </p:cNvPr>
              <p:cNvSpPr>
                <a:spLocks/>
              </p:cNvSpPr>
              <p:nvPr/>
            </p:nvSpPr>
            <p:spPr bwMode="ltGray">
              <a:xfrm rot="-5400000">
                <a:off x="-57" y="1752"/>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12" name="Freeform 8">
                <a:extLst>
                  <a:ext uri="{FF2B5EF4-FFF2-40B4-BE49-F238E27FC236}">
                    <a16:creationId xmlns:a16="http://schemas.microsoft.com/office/drawing/2014/main" id="{957B969A-3BBD-4C8B-BFE4-1E5DF2D2CA3F}"/>
                  </a:ext>
                </a:extLst>
              </p:cNvPr>
              <p:cNvSpPr>
                <a:spLocks/>
              </p:cNvSpPr>
              <p:nvPr/>
            </p:nvSpPr>
            <p:spPr bwMode="ltGray">
              <a:xfrm rot="-5400000">
                <a:off x="664" y="1733"/>
                <a:ext cx="624" cy="294"/>
              </a:xfrm>
              <a:custGeom>
                <a:avLst/>
                <a:gdLst>
                  <a:gd name="T0" fmla="*/ 0 w 624"/>
                  <a:gd name="T1" fmla="*/ 0 h 317"/>
                  <a:gd name="T2" fmla="*/ 0 w 624"/>
                  <a:gd name="T3" fmla="*/ 6 h 317"/>
                  <a:gd name="T4" fmla="*/ 624 w 624"/>
                  <a:gd name="T5" fmla="*/ 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3" name="Freeform 9">
                <a:extLst>
                  <a:ext uri="{FF2B5EF4-FFF2-40B4-BE49-F238E27FC236}">
                    <a16:creationId xmlns:a16="http://schemas.microsoft.com/office/drawing/2014/main" id="{51DAB81D-9D40-41F7-924E-92E20C4E2268}"/>
                  </a:ext>
                </a:extLst>
              </p:cNvPr>
              <p:cNvSpPr>
                <a:spLocks/>
              </p:cNvSpPr>
              <p:nvPr/>
            </p:nvSpPr>
            <p:spPr bwMode="ltGray">
              <a:xfrm rot="-5400000">
                <a:off x="442" y="1699"/>
                <a:ext cx="624" cy="362"/>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4" name="Freeform 10">
                <a:extLst>
                  <a:ext uri="{FF2B5EF4-FFF2-40B4-BE49-F238E27FC236}">
                    <a16:creationId xmlns:a16="http://schemas.microsoft.com/office/drawing/2014/main" id="{1548D9CE-E24E-47FA-8BAD-506A3F463B1F}"/>
                  </a:ext>
                </a:extLst>
              </p:cNvPr>
              <p:cNvSpPr>
                <a:spLocks/>
              </p:cNvSpPr>
              <p:nvPr/>
            </p:nvSpPr>
            <p:spPr bwMode="ltGray">
              <a:xfrm rot="-5400000">
                <a:off x="156" y="1726"/>
                <a:ext cx="632" cy="315"/>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5" name="Freeform 11">
                <a:extLst>
                  <a:ext uri="{FF2B5EF4-FFF2-40B4-BE49-F238E27FC236}">
                    <a16:creationId xmlns:a16="http://schemas.microsoft.com/office/drawing/2014/main" id="{4C9D418F-1A25-4946-9023-C32EECF2827F}"/>
                  </a:ext>
                </a:extLst>
              </p:cNvPr>
              <p:cNvSpPr>
                <a:spLocks/>
              </p:cNvSpPr>
              <p:nvPr/>
            </p:nvSpPr>
            <p:spPr bwMode="ltGray">
              <a:xfrm rot="-5400000">
                <a:off x="3211" y="1664"/>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6" name="Freeform 12">
                <a:extLst>
                  <a:ext uri="{FF2B5EF4-FFF2-40B4-BE49-F238E27FC236}">
                    <a16:creationId xmlns:a16="http://schemas.microsoft.com/office/drawing/2014/main" id="{C0142D2B-0B5D-4B9A-AD88-AD420968ABD4}"/>
                  </a:ext>
                </a:extLst>
              </p:cNvPr>
              <p:cNvSpPr>
                <a:spLocks/>
              </p:cNvSpPr>
              <p:nvPr/>
            </p:nvSpPr>
            <p:spPr bwMode="ltGray">
              <a:xfrm rot="-5400000">
                <a:off x="2870" y="1664"/>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7" name="Freeform 13">
                <a:extLst>
                  <a:ext uri="{FF2B5EF4-FFF2-40B4-BE49-F238E27FC236}">
                    <a16:creationId xmlns:a16="http://schemas.microsoft.com/office/drawing/2014/main" id="{60F43CEF-9570-47BF-A55B-1DB113BA55C1}"/>
                  </a:ext>
                </a:extLst>
              </p:cNvPr>
              <p:cNvSpPr>
                <a:spLocks/>
              </p:cNvSpPr>
              <p:nvPr/>
            </p:nvSpPr>
            <p:spPr bwMode="ltGray">
              <a:xfrm rot="-5400000">
                <a:off x="1830" y="1747"/>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18" name="Freeform 14">
                <a:extLst>
                  <a:ext uri="{FF2B5EF4-FFF2-40B4-BE49-F238E27FC236}">
                    <a16:creationId xmlns:a16="http://schemas.microsoft.com/office/drawing/2014/main" id="{7B319B5C-E691-405B-AFE4-8CE5A14BE47A}"/>
                  </a:ext>
                </a:extLst>
              </p:cNvPr>
              <p:cNvSpPr>
                <a:spLocks/>
              </p:cNvSpPr>
              <p:nvPr/>
            </p:nvSpPr>
            <p:spPr bwMode="ltGray">
              <a:xfrm rot="-5400000">
                <a:off x="2551" y="1728"/>
                <a:ext cx="624" cy="294"/>
              </a:xfrm>
              <a:custGeom>
                <a:avLst/>
                <a:gdLst>
                  <a:gd name="T0" fmla="*/ 0 w 624"/>
                  <a:gd name="T1" fmla="*/ 0 h 317"/>
                  <a:gd name="T2" fmla="*/ 0 w 624"/>
                  <a:gd name="T3" fmla="*/ 6 h 317"/>
                  <a:gd name="T4" fmla="*/ 624 w 624"/>
                  <a:gd name="T5" fmla="*/ 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9" name="Freeform 15">
                <a:extLst>
                  <a:ext uri="{FF2B5EF4-FFF2-40B4-BE49-F238E27FC236}">
                    <a16:creationId xmlns:a16="http://schemas.microsoft.com/office/drawing/2014/main" id="{BDA4A0EF-4401-4688-AFA3-8655C0F0AF38}"/>
                  </a:ext>
                </a:extLst>
              </p:cNvPr>
              <p:cNvSpPr>
                <a:spLocks/>
              </p:cNvSpPr>
              <p:nvPr/>
            </p:nvSpPr>
            <p:spPr bwMode="ltGray">
              <a:xfrm rot="-5400000">
                <a:off x="2330" y="1694"/>
                <a:ext cx="624" cy="361"/>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 name="Freeform 16">
                <a:extLst>
                  <a:ext uri="{FF2B5EF4-FFF2-40B4-BE49-F238E27FC236}">
                    <a16:creationId xmlns:a16="http://schemas.microsoft.com/office/drawing/2014/main" id="{9C1725F9-7E18-4EDD-BBB0-2B6372877582}"/>
                  </a:ext>
                </a:extLst>
              </p:cNvPr>
              <p:cNvSpPr>
                <a:spLocks/>
              </p:cNvSpPr>
              <p:nvPr/>
            </p:nvSpPr>
            <p:spPr bwMode="ltGray">
              <a:xfrm rot="-5400000">
                <a:off x="2043" y="1721"/>
                <a:ext cx="632" cy="316"/>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1" name="Freeform 17">
                <a:extLst>
                  <a:ext uri="{FF2B5EF4-FFF2-40B4-BE49-F238E27FC236}">
                    <a16:creationId xmlns:a16="http://schemas.microsoft.com/office/drawing/2014/main" id="{E2EA3AFE-8A61-4292-A489-BD84B5CA23EC}"/>
                  </a:ext>
                </a:extLst>
              </p:cNvPr>
              <p:cNvSpPr>
                <a:spLocks/>
              </p:cNvSpPr>
              <p:nvPr/>
            </p:nvSpPr>
            <p:spPr bwMode="ltGray">
              <a:xfrm rot="-5400000">
                <a:off x="4077" y="1669"/>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2" name="Freeform 18">
                <a:extLst>
                  <a:ext uri="{FF2B5EF4-FFF2-40B4-BE49-F238E27FC236}">
                    <a16:creationId xmlns:a16="http://schemas.microsoft.com/office/drawing/2014/main" id="{3ACAB665-318A-48B5-A669-99C3450905C7}"/>
                  </a:ext>
                </a:extLst>
              </p:cNvPr>
              <p:cNvSpPr>
                <a:spLocks/>
              </p:cNvSpPr>
              <p:nvPr/>
            </p:nvSpPr>
            <p:spPr bwMode="ltGray">
              <a:xfrm rot="-5400000">
                <a:off x="3736" y="1669"/>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3" name="Freeform 19">
                <a:extLst>
                  <a:ext uri="{FF2B5EF4-FFF2-40B4-BE49-F238E27FC236}">
                    <a16:creationId xmlns:a16="http://schemas.microsoft.com/office/drawing/2014/main" id="{9C3418C7-54FD-4392-AC61-FFB0154E5241}"/>
                  </a:ext>
                </a:extLst>
              </p:cNvPr>
              <p:cNvSpPr>
                <a:spLocks/>
              </p:cNvSpPr>
              <p:nvPr/>
            </p:nvSpPr>
            <p:spPr bwMode="ltGray">
              <a:xfrm rot="-5400000">
                <a:off x="4584" y="1747"/>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24" name="Freeform 20">
                <a:extLst>
                  <a:ext uri="{FF2B5EF4-FFF2-40B4-BE49-F238E27FC236}">
                    <a16:creationId xmlns:a16="http://schemas.microsoft.com/office/drawing/2014/main" id="{2A826214-64B6-47B7-9608-DA726671AF16}"/>
                  </a:ext>
                </a:extLst>
              </p:cNvPr>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5" name="Freeform 21">
                <a:extLst>
                  <a:ext uri="{FF2B5EF4-FFF2-40B4-BE49-F238E27FC236}">
                    <a16:creationId xmlns:a16="http://schemas.microsoft.com/office/drawing/2014/main" id="{C2E3615A-AD8C-4001-B366-EE2DA2CEA021}"/>
                  </a:ext>
                </a:extLst>
              </p:cNvPr>
              <p:cNvSpPr>
                <a:spLocks/>
              </p:cNvSpPr>
              <p:nvPr/>
            </p:nvSpPr>
            <p:spPr bwMode="ltGray">
              <a:xfrm rot="-5400000">
                <a:off x="5084" y="1694"/>
                <a:ext cx="624" cy="361"/>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6" name="Freeform 22">
                <a:extLst>
                  <a:ext uri="{FF2B5EF4-FFF2-40B4-BE49-F238E27FC236}">
                    <a16:creationId xmlns:a16="http://schemas.microsoft.com/office/drawing/2014/main" id="{B2B66401-55E5-4562-A9AF-71F1E8651B57}"/>
                  </a:ext>
                </a:extLst>
              </p:cNvPr>
              <p:cNvSpPr>
                <a:spLocks/>
              </p:cNvSpPr>
              <p:nvPr/>
            </p:nvSpPr>
            <p:spPr bwMode="ltGray">
              <a:xfrm rot="-5400000">
                <a:off x="4797" y="1721"/>
                <a:ext cx="632" cy="316"/>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grpSp>
        <p:sp>
          <p:nvSpPr>
            <p:cNvPr id="6" name="Freeform 23">
              <a:extLst>
                <a:ext uri="{FF2B5EF4-FFF2-40B4-BE49-F238E27FC236}">
                  <a16:creationId xmlns:a16="http://schemas.microsoft.com/office/drawing/2014/main" id="{151E0DE8-DF62-48DD-AE2F-3A80E89F314F}"/>
                </a:ext>
              </a:extLst>
            </p:cNvPr>
            <p:cNvSpPr>
              <a:spLocks/>
            </p:cNvSpPr>
            <p:nvPr/>
          </p:nvSpPr>
          <p:spPr bwMode="ltGray">
            <a:xfrm flipH="1">
              <a:off x="-2" y="1536"/>
              <a:ext cx="5762" cy="412"/>
            </a:xfrm>
            <a:custGeom>
              <a:avLst/>
              <a:gdLst>
                <a:gd name="T0" fmla="*/ 0 w 5762"/>
                <a:gd name="T1" fmla="*/ 47634 h 385"/>
                <a:gd name="T2" fmla="*/ 5762 w 5762"/>
                <a:gd name="T3" fmla="*/ 45535 h 385"/>
                <a:gd name="T4" fmla="*/ 5762 w 5762"/>
                <a:gd name="T5" fmla="*/ 4 h 385"/>
                <a:gd name="T6" fmla="*/ 0 w 5762"/>
                <a:gd name="T7" fmla="*/ 0 h 385"/>
                <a:gd name="T8" fmla="*/ 0 w 5762"/>
                <a:gd name="T9" fmla="*/ 47634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sp>
          <p:nvSpPr>
            <p:cNvPr id="7" name="Freeform 24">
              <a:extLst>
                <a:ext uri="{FF2B5EF4-FFF2-40B4-BE49-F238E27FC236}">
                  <a16:creationId xmlns:a16="http://schemas.microsoft.com/office/drawing/2014/main" id="{4ECA1311-96C7-4BCC-A7DD-3DE6F52DA193}"/>
                </a:ext>
              </a:extLst>
            </p:cNvPr>
            <p:cNvSpPr>
              <a:spLocks/>
            </p:cNvSpPr>
            <p:nvPr/>
          </p:nvSpPr>
          <p:spPr bwMode="ltGray">
            <a:xfrm flipH="1">
              <a:off x="-2" y="2017"/>
              <a:ext cx="5761" cy="189"/>
            </a:xfrm>
            <a:custGeom>
              <a:avLst/>
              <a:gdLst>
                <a:gd name="T0" fmla="*/ 0 w 5761"/>
                <a:gd name="T1" fmla="*/ 28 h 189"/>
                <a:gd name="T2" fmla="*/ 5761 w 5761"/>
                <a:gd name="T3" fmla="*/ 0 h 189"/>
                <a:gd name="T4" fmla="*/ 5761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a:noFill/>
            </a:ln>
            <a:effectLst/>
            <a:extLst>
              <a:ext uri="{91240B29-F687-4F45-9708-019B960494DF}">
                <a14:hiddenLine xmlns:a14="http://schemas.microsoft.com/office/drawing/2010/main" w="9525" cap="flat">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grpSp>
      <p:sp>
        <p:nvSpPr>
          <p:cNvPr id="6169" name="Rectangle 25"/>
          <p:cNvSpPr>
            <a:spLocks noGrp="1" noChangeArrowheads="1"/>
          </p:cNvSpPr>
          <p:nvPr>
            <p:ph type="ctrTitle"/>
          </p:nvPr>
        </p:nvSpPr>
        <p:spPr>
          <a:xfrm>
            <a:off x="1173163" y="198438"/>
            <a:ext cx="7772400" cy="2286000"/>
          </a:xfrm>
        </p:spPr>
        <p:txBody>
          <a:bodyPr anchor="b">
            <a:spAutoFit/>
          </a:bodyPr>
          <a:lstStyle>
            <a:lvl1pPr>
              <a:defRPr sz="7200"/>
            </a:lvl1pPr>
          </a:lstStyle>
          <a:p>
            <a:pPr lvl="0"/>
            <a:r>
              <a:rPr lang="en-GB" noProof="0"/>
              <a:t>Click to edit Master title style</a:t>
            </a:r>
          </a:p>
        </p:txBody>
      </p:sp>
      <p:sp>
        <p:nvSpPr>
          <p:cNvPr id="6170" name="Rectangle 26"/>
          <p:cNvSpPr>
            <a:spLocks noGrp="1" noChangeArrowheads="1"/>
          </p:cNvSpPr>
          <p:nvPr>
            <p:ph type="subTitle" idx="1"/>
          </p:nvPr>
        </p:nvSpPr>
        <p:spPr>
          <a:xfrm>
            <a:off x="1166813" y="3886200"/>
            <a:ext cx="6400800" cy="1752600"/>
          </a:xfrm>
        </p:spPr>
        <p:txBody>
          <a:bodyPr/>
          <a:lstStyle>
            <a:lvl1pPr marL="0" indent="0">
              <a:buFont typeface="Wingdings" pitchFamily="2" charset="2"/>
              <a:buNone/>
              <a:defRPr sz="4000"/>
            </a:lvl1pPr>
          </a:lstStyle>
          <a:p>
            <a:pPr lvl="0"/>
            <a:r>
              <a:rPr lang="en-GB" noProof="0"/>
              <a:t>Click to edit Master subtitle style</a:t>
            </a:r>
          </a:p>
        </p:txBody>
      </p:sp>
      <p:sp>
        <p:nvSpPr>
          <p:cNvPr id="27" name="Rectangle 27">
            <a:extLst>
              <a:ext uri="{FF2B5EF4-FFF2-40B4-BE49-F238E27FC236}">
                <a16:creationId xmlns:a16="http://schemas.microsoft.com/office/drawing/2014/main" id="{26247170-7313-4B67-B51E-3B2D3A109548}"/>
              </a:ext>
            </a:extLst>
          </p:cNvPr>
          <p:cNvSpPr>
            <a:spLocks noGrp="1" noChangeArrowheads="1"/>
          </p:cNvSpPr>
          <p:nvPr>
            <p:ph type="dt" sz="half" idx="10"/>
          </p:nvPr>
        </p:nvSpPr>
        <p:spPr>
          <a:xfrm>
            <a:off x="1166813" y="6248400"/>
            <a:ext cx="1905000" cy="457200"/>
          </a:xfrm>
        </p:spPr>
        <p:txBody>
          <a:bodyPr/>
          <a:lstStyle>
            <a:lvl1pPr>
              <a:defRPr>
                <a:solidFill>
                  <a:srgbClr val="000000"/>
                </a:solidFill>
              </a:defRPr>
            </a:lvl1pPr>
          </a:lstStyle>
          <a:p>
            <a:pPr>
              <a:defRPr/>
            </a:pPr>
            <a:endParaRPr lang="en-GB"/>
          </a:p>
        </p:txBody>
      </p:sp>
      <p:sp>
        <p:nvSpPr>
          <p:cNvPr id="28" name="Rectangle 28">
            <a:extLst>
              <a:ext uri="{FF2B5EF4-FFF2-40B4-BE49-F238E27FC236}">
                <a16:creationId xmlns:a16="http://schemas.microsoft.com/office/drawing/2014/main" id="{A6CFB6C8-0634-4A72-A791-8D32353C7C4D}"/>
              </a:ext>
            </a:extLst>
          </p:cNvPr>
          <p:cNvSpPr>
            <a:spLocks noGrp="1" noChangeArrowheads="1"/>
          </p:cNvSpPr>
          <p:nvPr>
            <p:ph type="ftr" sz="quarter" idx="11"/>
          </p:nvPr>
        </p:nvSpPr>
        <p:spPr/>
        <p:txBody>
          <a:bodyPr/>
          <a:lstStyle>
            <a:lvl1pPr>
              <a:defRPr>
                <a:solidFill>
                  <a:srgbClr val="000000"/>
                </a:solidFill>
              </a:defRPr>
            </a:lvl1pPr>
          </a:lstStyle>
          <a:p>
            <a:pPr>
              <a:defRPr/>
            </a:pPr>
            <a:endParaRPr lang="en-GB"/>
          </a:p>
        </p:txBody>
      </p:sp>
      <p:sp>
        <p:nvSpPr>
          <p:cNvPr id="29" name="Rectangle 29">
            <a:extLst>
              <a:ext uri="{FF2B5EF4-FFF2-40B4-BE49-F238E27FC236}">
                <a16:creationId xmlns:a16="http://schemas.microsoft.com/office/drawing/2014/main" id="{C956404C-8A07-403C-8D4E-D0B2D0B6469B}"/>
              </a:ext>
            </a:extLst>
          </p:cNvPr>
          <p:cNvSpPr>
            <a:spLocks noGrp="1" noChangeArrowheads="1"/>
          </p:cNvSpPr>
          <p:nvPr>
            <p:ph type="sldNum" sz="quarter" idx="12"/>
          </p:nvPr>
        </p:nvSpPr>
        <p:spPr/>
        <p:txBody>
          <a:bodyPr/>
          <a:lstStyle>
            <a:lvl1pPr>
              <a:defRPr>
                <a:solidFill>
                  <a:srgbClr val="000000"/>
                </a:solidFill>
              </a:defRPr>
            </a:lvl1pPr>
          </a:lstStyle>
          <a:p>
            <a:pPr>
              <a:defRPr/>
            </a:pPr>
            <a:fld id="{5DFA1F16-4D72-4DCA-8735-BFD7A65CAB9D}" type="slidenum">
              <a:rPr lang="en-GB" altLang="fi-FI"/>
              <a:pPr>
                <a:defRPr/>
              </a:pPr>
              <a:t>‹#›</a:t>
            </a:fld>
            <a:endParaRPr lang="en-GB" altLang="fi-FI"/>
          </a:p>
        </p:txBody>
      </p:sp>
    </p:spTree>
    <p:extLst>
      <p:ext uri="{BB962C8B-B14F-4D97-AF65-F5344CB8AC3E}">
        <p14:creationId xmlns:p14="http://schemas.microsoft.com/office/powerpoint/2010/main" val="1325232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Rectangle 27">
            <a:extLst>
              <a:ext uri="{FF2B5EF4-FFF2-40B4-BE49-F238E27FC236}">
                <a16:creationId xmlns:a16="http://schemas.microsoft.com/office/drawing/2014/main" id="{486537DA-6B0A-4E1C-876D-C962DCBD3CD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28">
            <a:extLst>
              <a:ext uri="{FF2B5EF4-FFF2-40B4-BE49-F238E27FC236}">
                <a16:creationId xmlns:a16="http://schemas.microsoft.com/office/drawing/2014/main" id="{03ADBF90-3422-4DF5-9F54-03E95785DEB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29">
            <a:extLst>
              <a:ext uri="{FF2B5EF4-FFF2-40B4-BE49-F238E27FC236}">
                <a16:creationId xmlns:a16="http://schemas.microsoft.com/office/drawing/2014/main" id="{EAD0DBD8-8F06-40E6-BC3D-A82C22A3C03E}"/>
              </a:ext>
            </a:extLst>
          </p:cNvPr>
          <p:cNvSpPr>
            <a:spLocks noGrp="1" noChangeArrowheads="1"/>
          </p:cNvSpPr>
          <p:nvPr>
            <p:ph type="sldNum" sz="quarter" idx="12"/>
          </p:nvPr>
        </p:nvSpPr>
        <p:spPr>
          <a:ln/>
        </p:spPr>
        <p:txBody>
          <a:bodyPr/>
          <a:lstStyle>
            <a:lvl1pPr>
              <a:defRPr/>
            </a:lvl1pPr>
          </a:lstStyle>
          <a:p>
            <a:pPr>
              <a:defRPr/>
            </a:pPr>
            <a:fld id="{8211EADE-A10B-4174-934A-05C6C20C026E}" type="slidenum">
              <a:rPr lang="en-GB" altLang="fi-FI"/>
              <a:pPr>
                <a:defRPr/>
              </a:pPr>
              <a:t>‹#›</a:t>
            </a:fld>
            <a:endParaRPr lang="en-GB" altLang="fi-FI"/>
          </a:p>
        </p:txBody>
      </p:sp>
    </p:spTree>
    <p:extLst>
      <p:ext uri="{BB962C8B-B14F-4D97-AF65-F5344CB8AC3E}">
        <p14:creationId xmlns:p14="http://schemas.microsoft.com/office/powerpoint/2010/main" val="2156675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a:t>Muokkaa perustyyl. napsautt.</a:t>
            </a:r>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i-FI"/>
              <a:t>Muokkaa tekstin perustyylejä napsauttamalla</a:t>
            </a:r>
          </a:p>
        </p:txBody>
      </p:sp>
      <p:sp>
        <p:nvSpPr>
          <p:cNvPr id="4" name="Rectangle 27">
            <a:extLst>
              <a:ext uri="{FF2B5EF4-FFF2-40B4-BE49-F238E27FC236}">
                <a16:creationId xmlns:a16="http://schemas.microsoft.com/office/drawing/2014/main" id="{471A9B48-0B03-46DE-901C-E3EECA38C2A5}"/>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28">
            <a:extLst>
              <a:ext uri="{FF2B5EF4-FFF2-40B4-BE49-F238E27FC236}">
                <a16:creationId xmlns:a16="http://schemas.microsoft.com/office/drawing/2014/main" id="{C71A4D12-4FFC-4F19-A969-77F1D0E63C9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29">
            <a:extLst>
              <a:ext uri="{FF2B5EF4-FFF2-40B4-BE49-F238E27FC236}">
                <a16:creationId xmlns:a16="http://schemas.microsoft.com/office/drawing/2014/main" id="{B10290C2-51D5-4013-8534-AD4C8917239C}"/>
              </a:ext>
            </a:extLst>
          </p:cNvPr>
          <p:cNvSpPr>
            <a:spLocks noGrp="1" noChangeArrowheads="1"/>
          </p:cNvSpPr>
          <p:nvPr>
            <p:ph type="sldNum" sz="quarter" idx="12"/>
          </p:nvPr>
        </p:nvSpPr>
        <p:spPr>
          <a:ln/>
        </p:spPr>
        <p:txBody>
          <a:bodyPr/>
          <a:lstStyle>
            <a:lvl1pPr>
              <a:defRPr/>
            </a:lvl1pPr>
          </a:lstStyle>
          <a:p>
            <a:pPr>
              <a:defRPr/>
            </a:pPr>
            <a:fld id="{3FBE59B2-C225-4BEE-9D5E-C637DA3C994C}" type="slidenum">
              <a:rPr lang="en-GB" altLang="fi-FI"/>
              <a:pPr>
                <a:defRPr/>
              </a:pPr>
              <a:t>‹#›</a:t>
            </a:fld>
            <a:endParaRPr lang="en-GB" altLang="fi-FI"/>
          </a:p>
        </p:txBody>
      </p:sp>
    </p:spTree>
    <p:extLst>
      <p:ext uri="{BB962C8B-B14F-4D97-AF65-F5344CB8AC3E}">
        <p14:creationId xmlns:p14="http://schemas.microsoft.com/office/powerpoint/2010/main" val="1920682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11731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51355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Rectangle 27">
            <a:extLst>
              <a:ext uri="{FF2B5EF4-FFF2-40B4-BE49-F238E27FC236}">
                <a16:creationId xmlns:a16="http://schemas.microsoft.com/office/drawing/2014/main" id="{F4E77241-A6A6-4C5F-BC02-24A38C39BBDB}"/>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28">
            <a:extLst>
              <a:ext uri="{FF2B5EF4-FFF2-40B4-BE49-F238E27FC236}">
                <a16:creationId xmlns:a16="http://schemas.microsoft.com/office/drawing/2014/main" id="{F58EF9C7-BDC9-4BEF-A7EB-207BEACBF6D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29">
            <a:extLst>
              <a:ext uri="{FF2B5EF4-FFF2-40B4-BE49-F238E27FC236}">
                <a16:creationId xmlns:a16="http://schemas.microsoft.com/office/drawing/2014/main" id="{0394E1AE-F533-4E6D-A2F5-59E4741B3894}"/>
              </a:ext>
            </a:extLst>
          </p:cNvPr>
          <p:cNvSpPr>
            <a:spLocks noGrp="1" noChangeArrowheads="1"/>
          </p:cNvSpPr>
          <p:nvPr>
            <p:ph type="sldNum" sz="quarter" idx="12"/>
          </p:nvPr>
        </p:nvSpPr>
        <p:spPr>
          <a:ln/>
        </p:spPr>
        <p:txBody>
          <a:bodyPr/>
          <a:lstStyle>
            <a:lvl1pPr>
              <a:defRPr/>
            </a:lvl1pPr>
          </a:lstStyle>
          <a:p>
            <a:pPr>
              <a:defRPr/>
            </a:pPr>
            <a:fld id="{6445B903-257C-496D-BD2E-11F4ED06BFE4}" type="slidenum">
              <a:rPr lang="en-GB" altLang="fi-FI"/>
              <a:pPr>
                <a:defRPr/>
              </a:pPr>
              <a:t>‹#›</a:t>
            </a:fld>
            <a:endParaRPr lang="en-GB" altLang="fi-FI"/>
          </a:p>
        </p:txBody>
      </p:sp>
    </p:spTree>
    <p:extLst>
      <p:ext uri="{BB962C8B-B14F-4D97-AF65-F5344CB8AC3E}">
        <p14:creationId xmlns:p14="http://schemas.microsoft.com/office/powerpoint/2010/main" val="3789795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29600" cy="1143000"/>
          </a:xfrm>
        </p:spPr>
        <p:txBody>
          <a:bodyPr/>
          <a:lstStyle>
            <a:lvl1pPr>
              <a:defRPr/>
            </a:lvl1pPr>
          </a:lstStyle>
          <a:p>
            <a:r>
              <a:rPr lang="fi-FI"/>
              <a:t>Muokkaa perustyyl. napsautt.</a:t>
            </a:r>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Rectangle 27">
            <a:extLst>
              <a:ext uri="{FF2B5EF4-FFF2-40B4-BE49-F238E27FC236}">
                <a16:creationId xmlns:a16="http://schemas.microsoft.com/office/drawing/2014/main" id="{CF2B3C63-71AC-4B53-961C-7EACA698BBAE}"/>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28">
            <a:extLst>
              <a:ext uri="{FF2B5EF4-FFF2-40B4-BE49-F238E27FC236}">
                <a16:creationId xmlns:a16="http://schemas.microsoft.com/office/drawing/2014/main" id="{197EF15D-A7B6-4F03-B8B4-5960579D6F3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29">
            <a:extLst>
              <a:ext uri="{FF2B5EF4-FFF2-40B4-BE49-F238E27FC236}">
                <a16:creationId xmlns:a16="http://schemas.microsoft.com/office/drawing/2014/main" id="{41AEDB37-ECAF-4EDD-A1EA-74F2C26D10DA}"/>
              </a:ext>
            </a:extLst>
          </p:cNvPr>
          <p:cNvSpPr>
            <a:spLocks noGrp="1" noChangeArrowheads="1"/>
          </p:cNvSpPr>
          <p:nvPr>
            <p:ph type="sldNum" sz="quarter" idx="12"/>
          </p:nvPr>
        </p:nvSpPr>
        <p:spPr>
          <a:ln/>
        </p:spPr>
        <p:txBody>
          <a:bodyPr/>
          <a:lstStyle>
            <a:lvl1pPr>
              <a:defRPr/>
            </a:lvl1pPr>
          </a:lstStyle>
          <a:p>
            <a:pPr>
              <a:defRPr/>
            </a:pPr>
            <a:fld id="{397B73F7-2977-4C0E-8628-F5697C69D792}" type="slidenum">
              <a:rPr lang="en-GB" altLang="fi-FI"/>
              <a:pPr>
                <a:defRPr/>
              </a:pPr>
              <a:t>‹#›</a:t>
            </a:fld>
            <a:endParaRPr lang="en-GB" altLang="fi-FI"/>
          </a:p>
        </p:txBody>
      </p:sp>
    </p:spTree>
    <p:extLst>
      <p:ext uri="{BB962C8B-B14F-4D97-AF65-F5344CB8AC3E}">
        <p14:creationId xmlns:p14="http://schemas.microsoft.com/office/powerpoint/2010/main" val="889797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Rectangle 27">
            <a:extLst>
              <a:ext uri="{FF2B5EF4-FFF2-40B4-BE49-F238E27FC236}">
                <a16:creationId xmlns:a16="http://schemas.microsoft.com/office/drawing/2014/main" id="{B9FD55CD-DD9D-43EE-9464-431C053AD71E}"/>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28">
            <a:extLst>
              <a:ext uri="{FF2B5EF4-FFF2-40B4-BE49-F238E27FC236}">
                <a16:creationId xmlns:a16="http://schemas.microsoft.com/office/drawing/2014/main" id="{9F6FABC3-3E3E-4EAA-A8FE-C98436D695A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29">
            <a:extLst>
              <a:ext uri="{FF2B5EF4-FFF2-40B4-BE49-F238E27FC236}">
                <a16:creationId xmlns:a16="http://schemas.microsoft.com/office/drawing/2014/main" id="{7A9DCA58-D8B0-42C3-823E-57DA04AC40E6}"/>
              </a:ext>
            </a:extLst>
          </p:cNvPr>
          <p:cNvSpPr>
            <a:spLocks noGrp="1" noChangeArrowheads="1"/>
          </p:cNvSpPr>
          <p:nvPr>
            <p:ph type="sldNum" sz="quarter" idx="12"/>
          </p:nvPr>
        </p:nvSpPr>
        <p:spPr>
          <a:ln/>
        </p:spPr>
        <p:txBody>
          <a:bodyPr/>
          <a:lstStyle>
            <a:lvl1pPr>
              <a:defRPr/>
            </a:lvl1pPr>
          </a:lstStyle>
          <a:p>
            <a:pPr>
              <a:defRPr/>
            </a:pPr>
            <a:fld id="{97382F1D-CC59-4A7C-9B48-69905642EFE3}" type="slidenum">
              <a:rPr lang="en-GB" altLang="fi-FI"/>
              <a:pPr>
                <a:defRPr/>
              </a:pPr>
              <a:t>‹#›</a:t>
            </a:fld>
            <a:endParaRPr lang="en-GB" altLang="fi-FI"/>
          </a:p>
        </p:txBody>
      </p:sp>
    </p:spTree>
    <p:extLst>
      <p:ext uri="{BB962C8B-B14F-4D97-AF65-F5344CB8AC3E}">
        <p14:creationId xmlns:p14="http://schemas.microsoft.com/office/powerpoint/2010/main" val="3161900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Rectangle 27">
            <a:extLst>
              <a:ext uri="{FF2B5EF4-FFF2-40B4-BE49-F238E27FC236}">
                <a16:creationId xmlns:a16="http://schemas.microsoft.com/office/drawing/2014/main" id="{3BDA4832-E5FD-4E44-A0BB-17B648ABF7F9}"/>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28">
            <a:extLst>
              <a:ext uri="{FF2B5EF4-FFF2-40B4-BE49-F238E27FC236}">
                <a16:creationId xmlns:a16="http://schemas.microsoft.com/office/drawing/2014/main" id="{2CEA578A-090E-4C4B-8795-38868BF3B84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29">
            <a:extLst>
              <a:ext uri="{FF2B5EF4-FFF2-40B4-BE49-F238E27FC236}">
                <a16:creationId xmlns:a16="http://schemas.microsoft.com/office/drawing/2014/main" id="{C8243BDA-B8D5-4D8C-8CA5-7E3A466A32AB}"/>
              </a:ext>
            </a:extLst>
          </p:cNvPr>
          <p:cNvSpPr>
            <a:spLocks noGrp="1" noChangeArrowheads="1"/>
          </p:cNvSpPr>
          <p:nvPr>
            <p:ph type="sldNum" sz="quarter" idx="12"/>
          </p:nvPr>
        </p:nvSpPr>
        <p:spPr>
          <a:ln/>
        </p:spPr>
        <p:txBody>
          <a:bodyPr/>
          <a:lstStyle>
            <a:lvl1pPr>
              <a:defRPr/>
            </a:lvl1pPr>
          </a:lstStyle>
          <a:p>
            <a:pPr>
              <a:defRPr/>
            </a:pPr>
            <a:fld id="{F0A7F60F-F11D-43DD-BBE6-4268AA543098}" type="slidenum">
              <a:rPr lang="en-GB" altLang="fi-FI"/>
              <a:pPr>
                <a:defRPr/>
              </a:pPr>
              <a:t>‹#›</a:t>
            </a:fld>
            <a:endParaRPr lang="en-GB" altLang="fi-FI"/>
          </a:p>
        </p:txBody>
      </p:sp>
    </p:spTree>
    <p:extLst>
      <p:ext uri="{BB962C8B-B14F-4D97-AF65-F5344CB8AC3E}">
        <p14:creationId xmlns:p14="http://schemas.microsoft.com/office/powerpoint/2010/main" val="644098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a:t>Muokkaa perustyyl. napsautt.</a:t>
            </a:r>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Rectangle 27">
            <a:extLst>
              <a:ext uri="{FF2B5EF4-FFF2-40B4-BE49-F238E27FC236}">
                <a16:creationId xmlns:a16="http://schemas.microsoft.com/office/drawing/2014/main" id="{41EF833D-0E55-431E-BC2A-0A60982A5F1F}"/>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28">
            <a:extLst>
              <a:ext uri="{FF2B5EF4-FFF2-40B4-BE49-F238E27FC236}">
                <a16:creationId xmlns:a16="http://schemas.microsoft.com/office/drawing/2014/main" id="{0804694B-27C7-4C14-99AD-57C90C0027A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29">
            <a:extLst>
              <a:ext uri="{FF2B5EF4-FFF2-40B4-BE49-F238E27FC236}">
                <a16:creationId xmlns:a16="http://schemas.microsoft.com/office/drawing/2014/main" id="{95B272C1-6592-46FD-8DFE-445CA0BE6642}"/>
              </a:ext>
            </a:extLst>
          </p:cNvPr>
          <p:cNvSpPr>
            <a:spLocks noGrp="1" noChangeArrowheads="1"/>
          </p:cNvSpPr>
          <p:nvPr>
            <p:ph type="sldNum" sz="quarter" idx="12"/>
          </p:nvPr>
        </p:nvSpPr>
        <p:spPr>
          <a:ln/>
        </p:spPr>
        <p:txBody>
          <a:bodyPr/>
          <a:lstStyle>
            <a:lvl1pPr>
              <a:defRPr/>
            </a:lvl1pPr>
          </a:lstStyle>
          <a:p>
            <a:pPr>
              <a:defRPr/>
            </a:pPr>
            <a:fld id="{00A3ADA7-A23C-4B5F-8788-A330C30351B3}" type="slidenum">
              <a:rPr lang="en-GB" altLang="fi-FI"/>
              <a:pPr>
                <a:defRPr/>
              </a:pPr>
              <a:t>‹#›</a:t>
            </a:fld>
            <a:endParaRPr lang="en-GB" altLang="fi-FI"/>
          </a:p>
        </p:txBody>
      </p:sp>
    </p:spTree>
    <p:extLst>
      <p:ext uri="{BB962C8B-B14F-4D97-AF65-F5344CB8AC3E}">
        <p14:creationId xmlns:p14="http://schemas.microsoft.com/office/powerpoint/2010/main" val="28854429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a:t>Muokkaa perustyyl. napsautt.</a:t>
            </a:r>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i-FI" noProof="0"/>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Rectangle 27">
            <a:extLst>
              <a:ext uri="{FF2B5EF4-FFF2-40B4-BE49-F238E27FC236}">
                <a16:creationId xmlns:a16="http://schemas.microsoft.com/office/drawing/2014/main" id="{1B0E9024-7632-4506-98BB-0A35637D0EBC}"/>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28">
            <a:extLst>
              <a:ext uri="{FF2B5EF4-FFF2-40B4-BE49-F238E27FC236}">
                <a16:creationId xmlns:a16="http://schemas.microsoft.com/office/drawing/2014/main" id="{A8B47201-A773-412F-B0D6-E527CF1F055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29">
            <a:extLst>
              <a:ext uri="{FF2B5EF4-FFF2-40B4-BE49-F238E27FC236}">
                <a16:creationId xmlns:a16="http://schemas.microsoft.com/office/drawing/2014/main" id="{D92B59BB-C520-43A8-B173-1068F7B8BC5E}"/>
              </a:ext>
            </a:extLst>
          </p:cNvPr>
          <p:cNvSpPr>
            <a:spLocks noGrp="1" noChangeArrowheads="1"/>
          </p:cNvSpPr>
          <p:nvPr>
            <p:ph type="sldNum" sz="quarter" idx="12"/>
          </p:nvPr>
        </p:nvSpPr>
        <p:spPr>
          <a:ln/>
        </p:spPr>
        <p:txBody>
          <a:bodyPr/>
          <a:lstStyle>
            <a:lvl1pPr>
              <a:defRPr/>
            </a:lvl1pPr>
          </a:lstStyle>
          <a:p>
            <a:pPr>
              <a:defRPr/>
            </a:pPr>
            <a:fld id="{89373444-21D5-47A1-BAA1-E19C4BA9095F}" type="slidenum">
              <a:rPr lang="en-GB" altLang="fi-FI"/>
              <a:pPr>
                <a:defRPr/>
              </a:pPr>
              <a:t>‹#›</a:t>
            </a:fld>
            <a:endParaRPr lang="en-GB" altLang="fi-FI"/>
          </a:p>
        </p:txBody>
      </p:sp>
    </p:spTree>
    <p:extLst>
      <p:ext uri="{BB962C8B-B14F-4D97-AF65-F5344CB8AC3E}">
        <p14:creationId xmlns:p14="http://schemas.microsoft.com/office/powerpoint/2010/main" val="31537163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Rectangle 27">
            <a:extLst>
              <a:ext uri="{FF2B5EF4-FFF2-40B4-BE49-F238E27FC236}">
                <a16:creationId xmlns:a16="http://schemas.microsoft.com/office/drawing/2014/main" id="{681C6505-0C6D-4A2E-B64F-EFD32EAF7AD4}"/>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28">
            <a:extLst>
              <a:ext uri="{FF2B5EF4-FFF2-40B4-BE49-F238E27FC236}">
                <a16:creationId xmlns:a16="http://schemas.microsoft.com/office/drawing/2014/main" id="{A9838390-3FCA-4BBB-9C9B-F18236DC924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29">
            <a:extLst>
              <a:ext uri="{FF2B5EF4-FFF2-40B4-BE49-F238E27FC236}">
                <a16:creationId xmlns:a16="http://schemas.microsoft.com/office/drawing/2014/main" id="{87475554-B7B1-4E1F-8D9E-F23C0FC97237}"/>
              </a:ext>
            </a:extLst>
          </p:cNvPr>
          <p:cNvSpPr>
            <a:spLocks noGrp="1" noChangeArrowheads="1"/>
          </p:cNvSpPr>
          <p:nvPr>
            <p:ph type="sldNum" sz="quarter" idx="12"/>
          </p:nvPr>
        </p:nvSpPr>
        <p:spPr>
          <a:ln/>
        </p:spPr>
        <p:txBody>
          <a:bodyPr/>
          <a:lstStyle>
            <a:lvl1pPr>
              <a:defRPr/>
            </a:lvl1pPr>
          </a:lstStyle>
          <a:p>
            <a:pPr>
              <a:defRPr/>
            </a:pPr>
            <a:fld id="{000E1C37-5F49-4013-9F88-6BF3C426F46E}" type="slidenum">
              <a:rPr lang="en-GB" altLang="fi-FI"/>
              <a:pPr>
                <a:defRPr/>
              </a:pPr>
              <a:t>‹#›</a:t>
            </a:fld>
            <a:endParaRPr lang="en-GB" altLang="fi-FI"/>
          </a:p>
        </p:txBody>
      </p:sp>
    </p:spTree>
    <p:extLst>
      <p:ext uri="{BB962C8B-B14F-4D97-AF65-F5344CB8AC3E}">
        <p14:creationId xmlns:p14="http://schemas.microsoft.com/office/powerpoint/2010/main" val="42301365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7002463" y="457200"/>
            <a:ext cx="1943100" cy="5638800"/>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1173163" y="457200"/>
            <a:ext cx="5676900" cy="5638800"/>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Rectangle 27">
            <a:extLst>
              <a:ext uri="{FF2B5EF4-FFF2-40B4-BE49-F238E27FC236}">
                <a16:creationId xmlns:a16="http://schemas.microsoft.com/office/drawing/2014/main" id="{A2CC99ED-E502-4334-9ACD-878D6272DABF}"/>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28">
            <a:extLst>
              <a:ext uri="{FF2B5EF4-FFF2-40B4-BE49-F238E27FC236}">
                <a16:creationId xmlns:a16="http://schemas.microsoft.com/office/drawing/2014/main" id="{34CF6DCD-A4A8-4F06-B818-0CF8CF649AE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29">
            <a:extLst>
              <a:ext uri="{FF2B5EF4-FFF2-40B4-BE49-F238E27FC236}">
                <a16:creationId xmlns:a16="http://schemas.microsoft.com/office/drawing/2014/main" id="{A418DDBC-A178-4E9D-82C9-7DE5F6F56269}"/>
              </a:ext>
            </a:extLst>
          </p:cNvPr>
          <p:cNvSpPr>
            <a:spLocks noGrp="1" noChangeArrowheads="1"/>
          </p:cNvSpPr>
          <p:nvPr>
            <p:ph type="sldNum" sz="quarter" idx="12"/>
          </p:nvPr>
        </p:nvSpPr>
        <p:spPr>
          <a:ln/>
        </p:spPr>
        <p:txBody>
          <a:bodyPr/>
          <a:lstStyle>
            <a:lvl1pPr>
              <a:defRPr/>
            </a:lvl1pPr>
          </a:lstStyle>
          <a:p>
            <a:pPr>
              <a:defRPr/>
            </a:pPr>
            <a:fld id="{B4B89F9F-3F9F-4555-B9CA-FC8077FF4C42}" type="slidenum">
              <a:rPr lang="en-GB" altLang="fi-FI"/>
              <a:pPr>
                <a:defRPr/>
              </a:pPr>
              <a:t>‹#›</a:t>
            </a:fld>
            <a:endParaRPr lang="en-GB" altLang="fi-FI"/>
          </a:p>
        </p:txBody>
      </p:sp>
    </p:spTree>
    <p:extLst>
      <p:ext uri="{BB962C8B-B14F-4D97-AF65-F5344CB8AC3E}">
        <p14:creationId xmlns:p14="http://schemas.microsoft.com/office/powerpoint/2010/main" val="42024300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064892FB-7227-FFCD-D7C1-FC643CEE4E71}"/>
              </a:ext>
            </a:extLst>
          </p:cNvPr>
          <p:cNvGrpSpPr>
            <a:grpSpLocks/>
          </p:cNvGrpSpPr>
          <p:nvPr/>
        </p:nvGrpSpPr>
        <p:grpSpPr bwMode="auto">
          <a:xfrm>
            <a:off x="-3175" y="2438400"/>
            <a:ext cx="9147175" cy="1063625"/>
            <a:chOff x="-2" y="1536"/>
            <a:chExt cx="5762" cy="670"/>
          </a:xfrm>
        </p:grpSpPr>
        <p:grpSp>
          <p:nvGrpSpPr>
            <p:cNvPr id="3" name="Group 3">
              <a:extLst>
                <a:ext uri="{FF2B5EF4-FFF2-40B4-BE49-F238E27FC236}">
                  <a16:creationId xmlns:a16="http://schemas.microsoft.com/office/drawing/2014/main" id="{90A60208-6FF0-51CF-9C25-2DB346EA7A29}"/>
                </a:ext>
              </a:extLst>
            </p:cNvPr>
            <p:cNvGrpSpPr>
              <a:grpSpLocks/>
            </p:cNvGrpSpPr>
            <p:nvPr/>
          </p:nvGrpSpPr>
          <p:grpSpPr bwMode="auto">
            <a:xfrm flipH="1">
              <a:off x="-2" y="1562"/>
              <a:ext cx="5762" cy="638"/>
              <a:chOff x="-2" y="1562"/>
              <a:chExt cx="5762" cy="638"/>
            </a:xfrm>
          </p:grpSpPr>
          <p:sp>
            <p:nvSpPr>
              <p:cNvPr id="6" name="Freeform 4">
                <a:extLst>
                  <a:ext uri="{FF2B5EF4-FFF2-40B4-BE49-F238E27FC236}">
                    <a16:creationId xmlns:a16="http://schemas.microsoft.com/office/drawing/2014/main" id="{D25C6781-2325-B791-CE6E-9A16C57F073B}"/>
                  </a:ext>
                </a:extLst>
              </p:cNvPr>
              <p:cNvSpPr>
                <a:spLocks/>
              </p:cNvSpPr>
              <p:nvPr/>
            </p:nvSpPr>
            <p:spPr bwMode="ltGray">
              <a:xfrm rot="-5400000">
                <a:off x="2559" y="-993"/>
                <a:ext cx="624" cy="5745"/>
              </a:xfrm>
              <a:custGeom>
                <a:avLst/>
                <a:gdLst>
                  <a:gd name="T0" fmla="*/ 0 w 1000"/>
                  <a:gd name="T1" fmla="*/ 0 h 720"/>
                  <a:gd name="T2" fmla="*/ 0 w 1000"/>
                  <a:gd name="T3" fmla="*/ 2147483646 h 720"/>
                  <a:gd name="T4" fmla="*/ 1 w 1000"/>
                  <a:gd name="T5" fmla="*/ 2147483646 h 720"/>
                  <a:gd name="T6" fmla="*/ 1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7" name="Freeform 5">
                <a:extLst>
                  <a:ext uri="{FF2B5EF4-FFF2-40B4-BE49-F238E27FC236}">
                    <a16:creationId xmlns:a16="http://schemas.microsoft.com/office/drawing/2014/main" id="{F7A39FEE-D957-89CF-E304-0B90C2A66EBE}"/>
                  </a:ext>
                </a:extLst>
              </p:cNvPr>
              <p:cNvSpPr>
                <a:spLocks/>
              </p:cNvSpPr>
              <p:nvPr/>
            </p:nvSpPr>
            <p:spPr bwMode="ltGray">
              <a:xfrm rot="-5400000">
                <a:off x="1323" y="1669"/>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8" name="Freeform 6">
                <a:extLst>
                  <a:ext uri="{FF2B5EF4-FFF2-40B4-BE49-F238E27FC236}">
                    <a16:creationId xmlns:a16="http://schemas.microsoft.com/office/drawing/2014/main" id="{8F18B338-6DB9-F1AF-D87E-914C303F7BD5}"/>
                  </a:ext>
                </a:extLst>
              </p:cNvPr>
              <p:cNvSpPr>
                <a:spLocks/>
              </p:cNvSpPr>
              <p:nvPr/>
            </p:nvSpPr>
            <p:spPr bwMode="ltGray">
              <a:xfrm rot="-5400000">
                <a:off x="982" y="1669"/>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9" name="Freeform 7">
                <a:extLst>
                  <a:ext uri="{FF2B5EF4-FFF2-40B4-BE49-F238E27FC236}">
                    <a16:creationId xmlns:a16="http://schemas.microsoft.com/office/drawing/2014/main" id="{4DE1BCD8-9A53-1FEE-51F7-F81EFC76941D}"/>
                  </a:ext>
                </a:extLst>
              </p:cNvPr>
              <p:cNvSpPr>
                <a:spLocks/>
              </p:cNvSpPr>
              <p:nvPr/>
            </p:nvSpPr>
            <p:spPr bwMode="ltGray">
              <a:xfrm rot="-5400000">
                <a:off x="-57" y="1752"/>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10" name="Freeform 8">
                <a:extLst>
                  <a:ext uri="{FF2B5EF4-FFF2-40B4-BE49-F238E27FC236}">
                    <a16:creationId xmlns:a16="http://schemas.microsoft.com/office/drawing/2014/main" id="{8320E615-1D36-F435-8E89-A79B2F1D6A03}"/>
                  </a:ext>
                </a:extLst>
              </p:cNvPr>
              <p:cNvSpPr>
                <a:spLocks/>
              </p:cNvSpPr>
              <p:nvPr/>
            </p:nvSpPr>
            <p:spPr bwMode="ltGray">
              <a:xfrm rot="-5400000">
                <a:off x="664" y="1733"/>
                <a:ext cx="624" cy="294"/>
              </a:xfrm>
              <a:custGeom>
                <a:avLst/>
                <a:gdLst>
                  <a:gd name="T0" fmla="*/ 0 w 624"/>
                  <a:gd name="T1" fmla="*/ 0 h 317"/>
                  <a:gd name="T2" fmla="*/ 0 w 624"/>
                  <a:gd name="T3" fmla="*/ 6 h 317"/>
                  <a:gd name="T4" fmla="*/ 624 w 624"/>
                  <a:gd name="T5" fmla="*/ 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1" name="Freeform 9">
                <a:extLst>
                  <a:ext uri="{FF2B5EF4-FFF2-40B4-BE49-F238E27FC236}">
                    <a16:creationId xmlns:a16="http://schemas.microsoft.com/office/drawing/2014/main" id="{BBBF7B3E-3931-51AB-684A-8C436C3F67E4}"/>
                  </a:ext>
                </a:extLst>
              </p:cNvPr>
              <p:cNvSpPr>
                <a:spLocks/>
              </p:cNvSpPr>
              <p:nvPr/>
            </p:nvSpPr>
            <p:spPr bwMode="ltGray">
              <a:xfrm rot="-5400000">
                <a:off x="442" y="1699"/>
                <a:ext cx="624" cy="362"/>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2" name="Freeform 10">
                <a:extLst>
                  <a:ext uri="{FF2B5EF4-FFF2-40B4-BE49-F238E27FC236}">
                    <a16:creationId xmlns:a16="http://schemas.microsoft.com/office/drawing/2014/main" id="{A94D3508-85CE-0022-A682-BF7ABF2DB4AA}"/>
                  </a:ext>
                </a:extLst>
              </p:cNvPr>
              <p:cNvSpPr>
                <a:spLocks/>
              </p:cNvSpPr>
              <p:nvPr/>
            </p:nvSpPr>
            <p:spPr bwMode="ltGray">
              <a:xfrm rot="-5400000">
                <a:off x="156" y="1726"/>
                <a:ext cx="632" cy="315"/>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3" name="Freeform 11">
                <a:extLst>
                  <a:ext uri="{FF2B5EF4-FFF2-40B4-BE49-F238E27FC236}">
                    <a16:creationId xmlns:a16="http://schemas.microsoft.com/office/drawing/2014/main" id="{271754CC-1AB9-49F0-4911-6BFF3C7EF31C}"/>
                  </a:ext>
                </a:extLst>
              </p:cNvPr>
              <p:cNvSpPr>
                <a:spLocks/>
              </p:cNvSpPr>
              <p:nvPr/>
            </p:nvSpPr>
            <p:spPr bwMode="ltGray">
              <a:xfrm rot="-5400000">
                <a:off x="3211" y="1664"/>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4" name="Freeform 12">
                <a:extLst>
                  <a:ext uri="{FF2B5EF4-FFF2-40B4-BE49-F238E27FC236}">
                    <a16:creationId xmlns:a16="http://schemas.microsoft.com/office/drawing/2014/main" id="{4D5CC8AE-296C-D308-1289-DBF15434BC3B}"/>
                  </a:ext>
                </a:extLst>
              </p:cNvPr>
              <p:cNvSpPr>
                <a:spLocks/>
              </p:cNvSpPr>
              <p:nvPr/>
            </p:nvSpPr>
            <p:spPr bwMode="ltGray">
              <a:xfrm rot="-5400000">
                <a:off x="2870" y="1664"/>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5" name="Freeform 13">
                <a:extLst>
                  <a:ext uri="{FF2B5EF4-FFF2-40B4-BE49-F238E27FC236}">
                    <a16:creationId xmlns:a16="http://schemas.microsoft.com/office/drawing/2014/main" id="{A59578FD-43C9-2CA6-FAEC-91DBA811A754}"/>
                  </a:ext>
                </a:extLst>
              </p:cNvPr>
              <p:cNvSpPr>
                <a:spLocks/>
              </p:cNvSpPr>
              <p:nvPr/>
            </p:nvSpPr>
            <p:spPr bwMode="ltGray">
              <a:xfrm rot="-5400000">
                <a:off x="1830" y="1747"/>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16" name="Freeform 14">
                <a:extLst>
                  <a:ext uri="{FF2B5EF4-FFF2-40B4-BE49-F238E27FC236}">
                    <a16:creationId xmlns:a16="http://schemas.microsoft.com/office/drawing/2014/main" id="{E69193D8-FE0D-F4CD-B940-0F267021BF60}"/>
                  </a:ext>
                </a:extLst>
              </p:cNvPr>
              <p:cNvSpPr>
                <a:spLocks/>
              </p:cNvSpPr>
              <p:nvPr/>
            </p:nvSpPr>
            <p:spPr bwMode="ltGray">
              <a:xfrm rot="-5400000">
                <a:off x="2551" y="1728"/>
                <a:ext cx="624" cy="294"/>
              </a:xfrm>
              <a:custGeom>
                <a:avLst/>
                <a:gdLst>
                  <a:gd name="T0" fmla="*/ 0 w 624"/>
                  <a:gd name="T1" fmla="*/ 0 h 317"/>
                  <a:gd name="T2" fmla="*/ 0 w 624"/>
                  <a:gd name="T3" fmla="*/ 6 h 317"/>
                  <a:gd name="T4" fmla="*/ 624 w 624"/>
                  <a:gd name="T5" fmla="*/ 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7" name="Freeform 15">
                <a:extLst>
                  <a:ext uri="{FF2B5EF4-FFF2-40B4-BE49-F238E27FC236}">
                    <a16:creationId xmlns:a16="http://schemas.microsoft.com/office/drawing/2014/main" id="{4C1C6DFB-6C29-F7E0-D033-3E12D206998E}"/>
                  </a:ext>
                </a:extLst>
              </p:cNvPr>
              <p:cNvSpPr>
                <a:spLocks/>
              </p:cNvSpPr>
              <p:nvPr/>
            </p:nvSpPr>
            <p:spPr bwMode="ltGray">
              <a:xfrm rot="-5400000">
                <a:off x="2330" y="1694"/>
                <a:ext cx="624" cy="361"/>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8" name="Freeform 16">
                <a:extLst>
                  <a:ext uri="{FF2B5EF4-FFF2-40B4-BE49-F238E27FC236}">
                    <a16:creationId xmlns:a16="http://schemas.microsoft.com/office/drawing/2014/main" id="{A7AFB2F3-D2BA-BDBE-D910-E682F38E11F4}"/>
                  </a:ext>
                </a:extLst>
              </p:cNvPr>
              <p:cNvSpPr>
                <a:spLocks/>
              </p:cNvSpPr>
              <p:nvPr/>
            </p:nvSpPr>
            <p:spPr bwMode="ltGray">
              <a:xfrm rot="-5400000">
                <a:off x="2043" y="1721"/>
                <a:ext cx="632" cy="316"/>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9" name="Freeform 17">
                <a:extLst>
                  <a:ext uri="{FF2B5EF4-FFF2-40B4-BE49-F238E27FC236}">
                    <a16:creationId xmlns:a16="http://schemas.microsoft.com/office/drawing/2014/main" id="{10B2E7F3-D2F7-D40F-4F6B-CFE53407DEC8}"/>
                  </a:ext>
                </a:extLst>
              </p:cNvPr>
              <p:cNvSpPr>
                <a:spLocks/>
              </p:cNvSpPr>
              <p:nvPr/>
            </p:nvSpPr>
            <p:spPr bwMode="ltGray">
              <a:xfrm rot="-5400000">
                <a:off x="4077" y="1669"/>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 name="Freeform 18">
                <a:extLst>
                  <a:ext uri="{FF2B5EF4-FFF2-40B4-BE49-F238E27FC236}">
                    <a16:creationId xmlns:a16="http://schemas.microsoft.com/office/drawing/2014/main" id="{1EF232E1-5216-612B-8E8A-01F263D0D2F9}"/>
                  </a:ext>
                </a:extLst>
              </p:cNvPr>
              <p:cNvSpPr>
                <a:spLocks/>
              </p:cNvSpPr>
              <p:nvPr/>
            </p:nvSpPr>
            <p:spPr bwMode="ltGray">
              <a:xfrm rot="-5400000">
                <a:off x="3736" y="1669"/>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1" name="Freeform 19">
                <a:extLst>
                  <a:ext uri="{FF2B5EF4-FFF2-40B4-BE49-F238E27FC236}">
                    <a16:creationId xmlns:a16="http://schemas.microsoft.com/office/drawing/2014/main" id="{55AD8D6C-B5CD-75DD-71FA-26F7E81B6763}"/>
                  </a:ext>
                </a:extLst>
              </p:cNvPr>
              <p:cNvSpPr>
                <a:spLocks/>
              </p:cNvSpPr>
              <p:nvPr/>
            </p:nvSpPr>
            <p:spPr bwMode="ltGray">
              <a:xfrm rot="-5400000">
                <a:off x="4584" y="1747"/>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22" name="Freeform 20">
                <a:extLst>
                  <a:ext uri="{FF2B5EF4-FFF2-40B4-BE49-F238E27FC236}">
                    <a16:creationId xmlns:a16="http://schemas.microsoft.com/office/drawing/2014/main" id="{7646C649-7DED-0442-9436-75E0D74193A6}"/>
                  </a:ext>
                </a:extLst>
              </p:cNvPr>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3" name="Freeform 21">
                <a:extLst>
                  <a:ext uri="{FF2B5EF4-FFF2-40B4-BE49-F238E27FC236}">
                    <a16:creationId xmlns:a16="http://schemas.microsoft.com/office/drawing/2014/main" id="{DA77418B-5ADE-CCDD-2E84-51DDD2471B22}"/>
                  </a:ext>
                </a:extLst>
              </p:cNvPr>
              <p:cNvSpPr>
                <a:spLocks/>
              </p:cNvSpPr>
              <p:nvPr/>
            </p:nvSpPr>
            <p:spPr bwMode="ltGray">
              <a:xfrm rot="-5400000">
                <a:off x="5084" y="1694"/>
                <a:ext cx="624" cy="361"/>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4" name="Freeform 22">
                <a:extLst>
                  <a:ext uri="{FF2B5EF4-FFF2-40B4-BE49-F238E27FC236}">
                    <a16:creationId xmlns:a16="http://schemas.microsoft.com/office/drawing/2014/main" id="{9F005524-1B21-894E-19B3-C6A10B3BB03C}"/>
                  </a:ext>
                </a:extLst>
              </p:cNvPr>
              <p:cNvSpPr>
                <a:spLocks/>
              </p:cNvSpPr>
              <p:nvPr/>
            </p:nvSpPr>
            <p:spPr bwMode="ltGray">
              <a:xfrm rot="-5400000">
                <a:off x="4797" y="1721"/>
                <a:ext cx="632" cy="316"/>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grpSp>
        <p:sp>
          <p:nvSpPr>
            <p:cNvPr id="4" name="Freeform 23">
              <a:extLst>
                <a:ext uri="{FF2B5EF4-FFF2-40B4-BE49-F238E27FC236}">
                  <a16:creationId xmlns:a16="http://schemas.microsoft.com/office/drawing/2014/main" id="{C6D05D7E-4B06-53A6-301E-710B0F8870FC}"/>
                </a:ext>
              </a:extLst>
            </p:cNvPr>
            <p:cNvSpPr>
              <a:spLocks/>
            </p:cNvSpPr>
            <p:nvPr/>
          </p:nvSpPr>
          <p:spPr bwMode="ltGray">
            <a:xfrm flipH="1">
              <a:off x="-2" y="1536"/>
              <a:ext cx="5762" cy="412"/>
            </a:xfrm>
            <a:custGeom>
              <a:avLst/>
              <a:gdLst>
                <a:gd name="T0" fmla="*/ 0 w 5762"/>
                <a:gd name="T1" fmla="*/ 11476 h 385"/>
                <a:gd name="T2" fmla="*/ 5762 w 5762"/>
                <a:gd name="T3" fmla="*/ 10970 h 385"/>
                <a:gd name="T4" fmla="*/ 5762 w 5762"/>
                <a:gd name="T5" fmla="*/ 4 h 385"/>
                <a:gd name="T6" fmla="*/ 0 w 5762"/>
                <a:gd name="T7" fmla="*/ 0 h 385"/>
                <a:gd name="T8" fmla="*/ 0 w 5762"/>
                <a:gd name="T9" fmla="*/ 11476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sp>
          <p:nvSpPr>
            <p:cNvPr id="5" name="Freeform 24">
              <a:extLst>
                <a:ext uri="{FF2B5EF4-FFF2-40B4-BE49-F238E27FC236}">
                  <a16:creationId xmlns:a16="http://schemas.microsoft.com/office/drawing/2014/main" id="{02617404-94B7-3E6D-1B30-184A4A923750}"/>
                </a:ext>
              </a:extLst>
            </p:cNvPr>
            <p:cNvSpPr>
              <a:spLocks/>
            </p:cNvSpPr>
            <p:nvPr/>
          </p:nvSpPr>
          <p:spPr bwMode="ltGray">
            <a:xfrm flipH="1">
              <a:off x="-2" y="2017"/>
              <a:ext cx="5761" cy="189"/>
            </a:xfrm>
            <a:custGeom>
              <a:avLst/>
              <a:gdLst>
                <a:gd name="T0" fmla="*/ 0 w 5761"/>
                <a:gd name="T1" fmla="*/ 28 h 189"/>
                <a:gd name="T2" fmla="*/ 5761 w 5761"/>
                <a:gd name="T3" fmla="*/ 0 h 189"/>
                <a:gd name="T4" fmla="*/ 5761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a:noFill/>
            </a:ln>
            <a:effectLst/>
            <a:extLst>
              <a:ext uri="{91240B29-F687-4F45-9708-019B960494DF}">
                <a14:hiddenLine xmlns:a14="http://schemas.microsoft.com/office/drawing/2010/main" w="9525" cap="flat">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grpSp>
      <p:sp>
        <p:nvSpPr>
          <p:cNvPr id="6169" name="Rectangle 25"/>
          <p:cNvSpPr>
            <a:spLocks noGrp="1" noChangeArrowheads="1"/>
          </p:cNvSpPr>
          <p:nvPr>
            <p:ph type="ctrTitle"/>
          </p:nvPr>
        </p:nvSpPr>
        <p:spPr>
          <a:xfrm>
            <a:off x="1173163" y="198438"/>
            <a:ext cx="7772400" cy="2286000"/>
          </a:xfrm>
        </p:spPr>
        <p:txBody>
          <a:bodyPr anchor="b">
            <a:spAutoFit/>
          </a:bodyPr>
          <a:lstStyle>
            <a:lvl1pPr>
              <a:defRPr sz="7200"/>
            </a:lvl1pPr>
          </a:lstStyle>
          <a:p>
            <a:pPr lvl="0"/>
            <a:r>
              <a:rPr lang="en-GB" noProof="0"/>
              <a:t>Click to edit Master title style</a:t>
            </a:r>
          </a:p>
        </p:txBody>
      </p:sp>
      <p:sp>
        <p:nvSpPr>
          <p:cNvPr id="6170" name="Rectangle 26"/>
          <p:cNvSpPr>
            <a:spLocks noGrp="1" noChangeArrowheads="1"/>
          </p:cNvSpPr>
          <p:nvPr>
            <p:ph type="subTitle" idx="1"/>
          </p:nvPr>
        </p:nvSpPr>
        <p:spPr>
          <a:xfrm>
            <a:off x="1166813" y="3886200"/>
            <a:ext cx="6400800" cy="1752600"/>
          </a:xfrm>
        </p:spPr>
        <p:txBody>
          <a:bodyPr/>
          <a:lstStyle>
            <a:lvl1pPr marL="0" indent="0">
              <a:buFont typeface="Wingdings" pitchFamily="2" charset="2"/>
              <a:buNone/>
              <a:defRPr sz="4000"/>
            </a:lvl1pPr>
          </a:lstStyle>
          <a:p>
            <a:pPr lvl="0"/>
            <a:r>
              <a:rPr lang="en-GB" noProof="0"/>
              <a:t>Click to edit Master subtitle style</a:t>
            </a:r>
          </a:p>
        </p:txBody>
      </p:sp>
      <p:sp>
        <p:nvSpPr>
          <p:cNvPr id="25" name="Rectangle 27">
            <a:extLst>
              <a:ext uri="{FF2B5EF4-FFF2-40B4-BE49-F238E27FC236}">
                <a16:creationId xmlns:a16="http://schemas.microsoft.com/office/drawing/2014/main" id="{09A09654-3FF3-DB39-60B2-C3EF5AFD7203}"/>
              </a:ext>
            </a:extLst>
          </p:cNvPr>
          <p:cNvSpPr>
            <a:spLocks noGrp="1" noChangeArrowheads="1"/>
          </p:cNvSpPr>
          <p:nvPr>
            <p:ph type="dt" sz="half" idx="10"/>
          </p:nvPr>
        </p:nvSpPr>
        <p:spPr>
          <a:xfrm>
            <a:off x="1166813" y="6248400"/>
            <a:ext cx="1905000" cy="457200"/>
          </a:xfrm>
        </p:spPr>
        <p:txBody>
          <a:bodyPr/>
          <a:lstStyle>
            <a:lvl1pPr>
              <a:defRPr>
                <a:solidFill>
                  <a:srgbClr val="000000"/>
                </a:solidFill>
              </a:defRPr>
            </a:lvl1pPr>
          </a:lstStyle>
          <a:p>
            <a:pPr>
              <a:defRPr/>
            </a:pPr>
            <a:endParaRPr lang="en-GB"/>
          </a:p>
        </p:txBody>
      </p:sp>
      <p:sp>
        <p:nvSpPr>
          <p:cNvPr id="26" name="Rectangle 28">
            <a:extLst>
              <a:ext uri="{FF2B5EF4-FFF2-40B4-BE49-F238E27FC236}">
                <a16:creationId xmlns:a16="http://schemas.microsoft.com/office/drawing/2014/main" id="{9566923A-A327-CB77-C36D-F49067A3378F}"/>
              </a:ext>
            </a:extLst>
          </p:cNvPr>
          <p:cNvSpPr>
            <a:spLocks noGrp="1" noChangeArrowheads="1"/>
          </p:cNvSpPr>
          <p:nvPr>
            <p:ph type="ftr" sz="quarter" idx="11"/>
          </p:nvPr>
        </p:nvSpPr>
        <p:spPr/>
        <p:txBody>
          <a:bodyPr/>
          <a:lstStyle>
            <a:lvl1pPr>
              <a:defRPr>
                <a:solidFill>
                  <a:srgbClr val="000000"/>
                </a:solidFill>
              </a:defRPr>
            </a:lvl1pPr>
          </a:lstStyle>
          <a:p>
            <a:pPr>
              <a:defRPr/>
            </a:pPr>
            <a:endParaRPr lang="en-GB"/>
          </a:p>
        </p:txBody>
      </p:sp>
      <p:sp>
        <p:nvSpPr>
          <p:cNvPr id="27" name="Rectangle 29">
            <a:extLst>
              <a:ext uri="{FF2B5EF4-FFF2-40B4-BE49-F238E27FC236}">
                <a16:creationId xmlns:a16="http://schemas.microsoft.com/office/drawing/2014/main" id="{DDEF8ED3-205B-B1B0-6EF2-6DAC2739C2AA}"/>
              </a:ext>
            </a:extLst>
          </p:cNvPr>
          <p:cNvSpPr>
            <a:spLocks noGrp="1" noChangeArrowheads="1"/>
          </p:cNvSpPr>
          <p:nvPr>
            <p:ph type="sldNum" sz="quarter" idx="12"/>
          </p:nvPr>
        </p:nvSpPr>
        <p:spPr/>
        <p:txBody>
          <a:bodyPr/>
          <a:lstStyle>
            <a:lvl1pPr>
              <a:defRPr>
                <a:solidFill>
                  <a:srgbClr val="000000"/>
                </a:solidFill>
              </a:defRPr>
            </a:lvl1pPr>
          </a:lstStyle>
          <a:p>
            <a:fld id="{B932B9A8-6BA0-411C-856D-2FFE9E4A4FBD}" type="slidenum">
              <a:rPr lang="en-GB" altLang="fi-FI"/>
              <a:pPr/>
              <a:t>‹#›</a:t>
            </a:fld>
            <a:endParaRPr lang="en-GB" altLang="fi-FI"/>
          </a:p>
        </p:txBody>
      </p:sp>
    </p:spTree>
    <p:extLst>
      <p:ext uri="{BB962C8B-B14F-4D97-AF65-F5344CB8AC3E}">
        <p14:creationId xmlns:p14="http://schemas.microsoft.com/office/powerpoint/2010/main" val="14096286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Rectangle 27">
            <a:extLst>
              <a:ext uri="{FF2B5EF4-FFF2-40B4-BE49-F238E27FC236}">
                <a16:creationId xmlns:a16="http://schemas.microsoft.com/office/drawing/2014/main" id="{3CE11927-ED9E-CB18-5D9C-21A870F447C8}"/>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28">
            <a:extLst>
              <a:ext uri="{FF2B5EF4-FFF2-40B4-BE49-F238E27FC236}">
                <a16:creationId xmlns:a16="http://schemas.microsoft.com/office/drawing/2014/main" id="{0DE1418B-A689-4496-9294-525CC91CF57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29">
            <a:extLst>
              <a:ext uri="{FF2B5EF4-FFF2-40B4-BE49-F238E27FC236}">
                <a16:creationId xmlns:a16="http://schemas.microsoft.com/office/drawing/2014/main" id="{4107EEE4-81E9-F736-5DDA-A49087930342}"/>
              </a:ext>
            </a:extLst>
          </p:cNvPr>
          <p:cNvSpPr>
            <a:spLocks noGrp="1" noChangeArrowheads="1"/>
          </p:cNvSpPr>
          <p:nvPr>
            <p:ph type="sldNum" sz="quarter" idx="12"/>
          </p:nvPr>
        </p:nvSpPr>
        <p:spPr>
          <a:ln/>
        </p:spPr>
        <p:txBody>
          <a:bodyPr/>
          <a:lstStyle>
            <a:lvl1pPr>
              <a:defRPr/>
            </a:lvl1pPr>
          </a:lstStyle>
          <a:p>
            <a:fld id="{14B68283-AE84-4B28-8D86-4B3369CB661C}" type="slidenum">
              <a:rPr lang="en-GB" altLang="fi-FI"/>
              <a:pPr/>
              <a:t>‹#›</a:t>
            </a:fld>
            <a:endParaRPr lang="en-GB" altLang="fi-FI"/>
          </a:p>
        </p:txBody>
      </p:sp>
    </p:spTree>
    <p:extLst>
      <p:ext uri="{BB962C8B-B14F-4D97-AF65-F5344CB8AC3E}">
        <p14:creationId xmlns:p14="http://schemas.microsoft.com/office/powerpoint/2010/main" val="3540771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a:t>Muokkaa perustyyl. napsautt.</a:t>
            </a:r>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i-FI"/>
              <a:t>Muokkaa tekstin perustyylejä napsauttamalla</a:t>
            </a:r>
          </a:p>
        </p:txBody>
      </p:sp>
      <p:sp>
        <p:nvSpPr>
          <p:cNvPr id="4" name="Rectangle 27">
            <a:extLst>
              <a:ext uri="{FF2B5EF4-FFF2-40B4-BE49-F238E27FC236}">
                <a16:creationId xmlns:a16="http://schemas.microsoft.com/office/drawing/2014/main" id="{9C3D09C9-795F-C71F-C5DB-F09955F5D8CA}"/>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28">
            <a:extLst>
              <a:ext uri="{FF2B5EF4-FFF2-40B4-BE49-F238E27FC236}">
                <a16:creationId xmlns:a16="http://schemas.microsoft.com/office/drawing/2014/main" id="{16DCE59E-3F6A-CA49-7D8C-A9B1C2A8B3E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29">
            <a:extLst>
              <a:ext uri="{FF2B5EF4-FFF2-40B4-BE49-F238E27FC236}">
                <a16:creationId xmlns:a16="http://schemas.microsoft.com/office/drawing/2014/main" id="{105B81CD-9AC5-815C-3981-02590D968221}"/>
              </a:ext>
            </a:extLst>
          </p:cNvPr>
          <p:cNvSpPr>
            <a:spLocks noGrp="1" noChangeArrowheads="1"/>
          </p:cNvSpPr>
          <p:nvPr>
            <p:ph type="sldNum" sz="quarter" idx="12"/>
          </p:nvPr>
        </p:nvSpPr>
        <p:spPr>
          <a:ln/>
        </p:spPr>
        <p:txBody>
          <a:bodyPr/>
          <a:lstStyle>
            <a:lvl1pPr>
              <a:defRPr/>
            </a:lvl1pPr>
          </a:lstStyle>
          <a:p>
            <a:fld id="{8550C2AD-71FF-4756-AA67-D2A83148E937}" type="slidenum">
              <a:rPr lang="en-GB" altLang="fi-FI"/>
              <a:pPr/>
              <a:t>‹#›</a:t>
            </a:fld>
            <a:endParaRPr lang="en-GB" altLang="fi-FI"/>
          </a:p>
        </p:txBody>
      </p:sp>
    </p:spTree>
    <p:extLst>
      <p:ext uri="{BB962C8B-B14F-4D97-AF65-F5344CB8AC3E}">
        <p14:creationId xmlns:p14="http://schemas.microsoft.com/office/powerpoint/2010/main" val="17296749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11731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51355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Rectangle 27">
            <a:extLst>
              <a:ext uri="{FF2B5EF4-FFF2-40B4-BE49-F238E27FC236}">
                <a16:creationId xmlns:a16="http://schemas.microsoft.com/office/drawing/2014/main" id="{936922F8-1430-B952-D010-D32383A72617}"/>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28">
            <a:extLst>
              <a:ext uri="{FF2B5EF4-FFF2-40B4-BE49-F238E27FC236}">
                <a16:creationId xmlns:a16="http://schemas.microsoft.com/office/drawing/2014/main" id="{A838E719-82E2-66A7-3605-CAC3081CB16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29">
            <a:extLst>
              <a:ext uri="{FF2B5EF4-FFF2-40B4-BE49-F238E27FC236}">
                <a16:creationId xmlns:a16="http://schemas.microsoft.com/office/drawing/2014/main" id="{C0C44013-3AE5-6FC5-D186-F1DA17964551}"/>
              </a:ext>
            </a:extLst>
          </p:cNvPr>
          <p:cNvSpPr>
            <a:spLocks noGrp="1" noChangeArrowheads="1"/>
          </p:cNvSpPr>
          <p:nvPr>
            <p:ph type="sldNum" sz="quarter" idx="12"/>
          </p:nvPr>
        </p:nvSpPr>
        <p:spPr>
          <a:ln/>
        </p:spPr>
        <p:txBody>
          <a:bodyPr/>
          <a:lstStyle>
            <a:lvl1pPr>
              <a:defRPr/>
            </a:lvl1pPr>
          </a:lstStyle>
          <a:p>
            <a:fld id="{AC370E43-AA9D-4D81-AB52-F13E5D9D54B2}" type="slidenum">
              <a:rPr lang="en-GB" altLang="fi-FI"/>
              <a:pPr/>
              <a:t>‹#›</a:t>
            </a:fld>
            <a:endParaRPr lang="en-GB" altLang="fi-FI"/>
          </a:p>
        </p:txBody>
      </p:sp>
    </p:spTree>
    <p:extLst>
      <p:ext uri="{BB962C8B-B14F-4D97-AF65-F5344CB8AC3E}">
        <p14:creationId xmlns:p14="http://schemas.microsoft.com/office/powerpoint/2010/main" val="25334025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29600" cy="1143000"/>
          </a:xfrm>
        </p:spPr>
        <p:txBody>
          <a:bodyPr/>
          <a:lstStyle>
            <a:lvl1pPr>
              <a:defRPr/>
            </a:lvl1pPr>
          </a:lstStyle>
          <a:p>
            <a:r>
              <a:rPr lang="fi-FI"/>
              <a:t>Muokkaa perustyyl. napsautt.</a:t>
            </a:r>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Rectangle 27">
            <a:extLst>
              <a:ext uri="{FF2B5EF4-FFF2-40B4-BE49-F238E27FC236}">
                <a16:creationId xmlns:a16="http://schemas.microsoft.com/office/drawing/2014/main" id="{8616073B-CB82-9305-9804-0FC98E2134F6}"/>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28">
            <a:extLst>
              <a:ext uri="{FF2B5EF4-FFF2-40B4-BE49-F238E27FC236}">
                <a16:creationId xmlns:a16="http://schemas.microsoft.com/office/drawing/2014/main" id="{7CA9262A-06AD-97D8-4089-34B723C8C94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29">
            <a:extLst>
              <a:ext uri="{FF2B5EF4-FFF2-40B4-BE49-F238E27FC236}">
                <a16:creationId xmlns:a16="http://schemas.microsoft.com/office/drawing/2014/main" id="{0FCE0BC8-1A66-E39D-3016-8CDC86F28AA5}"/>
              </a:ext>
            </a:extLst>
          </p:cNvPr>
          <p:cNvSpPr>
            <a:spLocks noGrp="1" noChangeArrowheads="1"/>
          </p:cNvSpPr>
          <p:nvPr>
            <p:ph type="sldNum" sz="quarter" idx="12"/>
          </p:nvPr>
        </p:nvSpPr>
        <p:spPr>
          <a:ln/>
        </p:spPr>
        <p:txBody>
          <a:bodyPr/>
          <a:lstStyle>
            <a:lvl1pPr>
              <a:defRPr/>
            </a:lvl1pPr>
          </a:lstStyle>
          <a:p>
            <a:fld id="{CAE317D3-60A1-4CDB-958A-77CDD2577A11}" type="slidenum">
              <a:rPr lang="en-GB" altLang="fi-FI"/>
              <a:pPr/>
              <a:t>‹#›</a:t>
            </a:fld>
            <a:endParaRPr lang="en-GB" altLang="fi-FI"/>
          </a:p>
        </p:txBody>
      </p:sp>
    </p:spTree>
    <p:extLst>
      <p:ext uri="{BB962C8B-B14F-4D97-AF65-F5344CB8AC3E}">
        <p14:creationId xmlns:p14="http://schemas.microsoft.com/office/powerpoint/2010/main" val="5531307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Rectangle 27">
            <a:extLst>
              <a:ext uri="{FF2B5EF4-FFF2-40B4-BE49-F238E27FC236}">
                <a16:creationId xmlns:a16="http://schemas.microsoft.com/office/drawing/2014/main" id="{3264A3E9-2894-2916-B3D2-E2BB6FCEC023}"/>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28">
            <a:extLst>
              <a:ext uri="{FF2B5EF4-FFF2-40B4-BE49-F238E27FC236}">
                <a16:creationId xmlns:a16="http://schemas.microsoft.com/office/drawing/2014/main" id="{FA5AB71D-3486-5BA4-31AA-C1C42718766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29">
            <a:extLst>
              <a:ext uri="{FF2B5EF4-FFF2-40B4-BE49-F238E27FC236}">
                <a16:creationId xmlns:a16="http://schemas.microsoft.com/office/drawing/2014/main" id="{07E14079-8FFA-A699-CD66-F67717E830EA}"/>
              </a:ext>
            </a:extLst>
          </p:cNvPr>
          <p:cNvSpPr>
            <a:spLocks noGrp="1" noChangeArrowheads="1"/>
          </p:cNvSpPr>
          <p:nvPr>
            <p:ph type="sldNum" sz="quarter" idx="12"/>
          </p:nvPr>
        </p:nvSpPr>
        <p:spPr>
          <a:ln/>
        </p:spPr>
        <p:txBody>
          <a:bodyPr/>
          <a:lstStyle>
            <a:lvl1pPr>
              <a:defRPr/>
            </a:lvl1pPr>
          </a:lstStyle>
          <a:p>
            <a:fld id="{7B2D2992-8AB8-4224-B23F-77BB94D77637}" type="slidenum">
              <a:rPr lang="en-GB" altLang="fi-FI"/>
              <a:pPr/>
              <a:t>‹#›</a:t>
            </a:fld>
            <a:endParaRPr lang="en-GB" altLang="fi-FI"/>
          </a:p>
        </p:txBody>
      </p:sp>
    </p:spTree>
    <p:extLst>
      <p:ext uri="{BB962C8B-B14F-4D97-AF65-F5344CB8AC3E}">
        <p14:creationId xmlns:p14="http://schemas.microsoft.com/office/powerpoint/2010/main" val="21796844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Rectangle 27">
            <a:extLst>
              <a:ext uri="{FF2B5EF4-FFF2-40B4-BE49-F238E27FC236}">
                <a16:creationId xmlns:a16="http://schemas.microsoft.com/office/drawing/2014/main" id="{0FCD002A-10DD-281F-6558-48F5BDCBA473}"/>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28">
            <a:extLst>
              <a:ext uri="{FF2B5EF4-FFF2-40B4-BE49-F238E27FC236}">
                <a16:creationId xmlns:a16="http://schemas.microsoft.com/office/drawing/2014/main" id="{A11D7C4A-F399-C34E-653B-2AF1F0B6F63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29">
            <a:extLst>
              <a:ext uri="{FF2B5EF4-FFF2-40B4-BE49-F238E27FC236}">
                <a16:creationId xmlns:a16="http://schemas.microsoft.com/office/drawing/2014/main" id="{A78FA0A1-6F4C-EA3D-9DE4-8DC825C9DD81}"/>
              </a:ext>
            </a:extLst>
          </p:cNvPr>
          <p:cNvSpPr>
            <a:spLocks noGrp="1" noChangeArrowheads="1"/>
          </p:cNvSpPr>
          <p:nvPr>
            <p:ph type="sldNum" sz="quarter" idx="12"/>
          </p:nvPr>
        </p:nvSpPr>
        <p:spPr>
          <a:ln/>
        </p:spPr>
        <p:txBody>
          <a:bodyPr/>
          <a:lstStyle>
            <a:lvl1pPr>
              <a:defRPr/>
            </a:lvl1pPr>
          </a:lstStyle>
          <a:p>
            <a:fld id="{75ABBA1F-6BE0-4DA3-B329-8EBEEE4E16FE}" type="slidenum">
              <a:rPr lang="en-GB" altLang="fi-FI"/>
              <a:pPr/>
              <a:t>‹#›</a:t>
            </a:fld>
            <a:endParaRPr lang="en-GB" altLang="fi-FI"/>
          </a:p>
        </p:txBody>
      </p:sp>
    </p:spTree>
    <p:extLst>
      <p:ext uri="{BB962C8B-B14F-4D97-AF65-F5344CB8AC3E}">
        <p14:creationId xmlns:p14="http://schemas.microsoft.com/office/powerpoint/2010/main" val="20482887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a:t>Muokkaa perustyyl. napsautt.</a:t>
            </a:r>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Rectangle 27">
            <a:extLst>
              <a:ext uri="{FF2B5EF4-FFF2-40B4-BE49-F238E27FC236}">
                <a16:creationId xmlns:a16="http://schemas.microsoft.com/office/drawing/2014/main" id="{D173D08C-0854-A863-BCA7-7D6BD3CCCFCE}"/>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28">
            <a:extLst>
              <a:ext uri="{FF2B5EF4-FFF2-40B4-BE49-F238E27FC236}">
                <a16:creationId xmlns:a16="http://schemas.microsoft.com/office/drawing/2014/main" id="{F94B2216-A448-B224-4166-03D144ADB0F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29">
            <a:extLst>
              <a:ext uri="{FF2B5EF4-FFF2-40B4-BE49-F238E27FC236}">
                <a16:creationId xmlns:a16="http://schemas.microsoft.com/office/drawing/2014/main" id="{99A7E2BD-F378-E20E-E724-1DDD88D2F918}"/>
              </a:ext>
            </a:extLst>
          </p:cNvPr>
          <p:cNvSpPr>
            <a:spLocks noGrp="1" noChangeArrowheads="1"/>
          </p:cNvSpPr>
          <p:nvPr>
            <p:ph type="sldNum" sz="quarter" idx="12"/>
          </p:nvPr>
        </p:nvSpPr>
        <p:spPr>
          <a:ln/>
        </p:spPr>
        <p:txBody>
          <a:bodyPr/>
          <a:lstStyle>
            <a:lvl1pPr>
              <a:defRPr/>
            </a:lvl1pPr>
          </a:lstStyle>
          <a:p>
            <a:fld id="{D6B57203-5BF7-4BD7-96CA-B5D6BD78066B}" type="slidenum">
              <a:rPr lang="en-GB" altLang="fi-FI"/>
              <a:pPr/>
              <a:t>‹#›</a:t>
            </a:fld>
            <a:endParaRPr lang="en-GB" altLang="fi-FI"/>
          </a:p>
        </p:txBody>
      </p:sp>
    </p:spTree>
    <p:extLst>
      <p:ext uri="{BB962C8B-B14F-4D97-AF65-F5344CB8AC3E}">
        <p14:creationId xmlns:p14="http://schemas.microsoft.com/office/powerpoint/2010/main" val="20496285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a:t>Muokkaa perustyyl. napsautt.</a:t>
            </a:r>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i-FI" noProof="0"/>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Rectangle 27">
            <a:extLst>
              <a:ext uri="{FF2B5EF4-FFF2-40B4-BE49-F238E27FC236}">
                <a16:creationId xmlns:a16="http://schemas.microsoft.com/office/drawing/2014/main" id="{E5869482-2CB9-2117-2143-2FDEFB4BDB1E}"/>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28">
            <a:extLst>
              <a:ext uri="{FF2B5EF4-FFF2-40B4-BE49-F238E27FC236}">
                <a16:creationId xmlns:a16="http://schemas.microsoft.com/office/drawing/2014/main" id="{69F0B60F-E38C-048D-EB52-D4528F53569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29">
            <a:extLst>
              <a:ext uri="{FF2B5EF4-FFF2-40B4-BE49-F238E27FC236}">
                <a16:creationId xmlns:a16="http://schemas.microsoft.com/office/drawing/2014/main" id="{ED43C1CE-C1EC-98E9-A00B-382791FFBD23}"/>
              </a:ext>
            </a:extLst>
          </p:cNvPr>
          <p:cNvSpPr>
            <a:spLocks noGrp="1" noChangeArrowheads="1"/>
          </p:cNvSpPr>
          <p:nvPr>
            <p:ph type="sldNum" sz="quarter" idx="12"/>
          </p:nvPr>
        </p:nvSpPr>
        <p:spPr>
          <a:ln/>
        </p:spPr>
        <p:txBody>
          <a:bodyPr/>
          <a:lstStyle>
            <a:lvl1pPr>
              <a:defRPr/>
            </a:lvl1pPr>
          </a:lstStyle>
          <a:p>
            <a:fld id="{B68F2228-702C-4C9A-94C5-C6DC4E84B699}" type="slidenum">
              <a:rPr lang="en-GB" altLang="fi-FI"/>
              <a:pPr/>
              <a:t>‹#›</a:t>
            </a:fld>
            <a:endParaRPr lang="en-GB" altLang="fi-FI"/>
          </a:p>
        </p:txBody>
      </p:sp>
    </p:spTree>
    <p:extLst>
      <p:ext uri="{BB962C8B-B14F-4D97-AF65-F5344CB8AC3E}">
        <p14:creationId xmlns:p14="http://schemas.microsoft.com/office/powerpoint/2010/main" val="18781719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Rectangle 27">
            <a:extLst>
              <a:ext uri="{FF2B5EF4-FFF2-40B4-BE49-F238E27FC236}">
                <a16:creationId xmlns:a16="http://schemas.microsoft.com/office/drawing/2014/main" id="{B42A7882-2EA3-9FDD-9894-CC935C9985D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28">
            <a:extLst>
              <a:ext uri="{FF2B5EF4-FFF2-40B4-BE49-F238E27FC236}">
                <a16:creationId xmlns:a16="http://schemas.microsoft.com/office/drawing/2014/main" id="{4040DB7E-D0B2-9DA4-07E0-8A2C344EFFF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29">
            <a:extLst>
              <a:ext uri="{FF2B5EF4-FFF2-40B4-BE49-F238E27FC236}">
                <a16:creationId xmlns:a16="http://schemas.microsoft.com/office/drawing/2014/main" id="{FB19E185-2E8A-B713-9B99-9CAA33634CC4}"/>
              </a:ext>
            </a:extLst>
          </p:cNvPr>
          <p:cNvSpPr>
            <a:spLocks noGrp="1" noChangeArrowheads="1"/>
          </p:cNvSpPr>
          <p:nvPr>
            <p:ph type="sldNum" sz="quarter" idx="12"/>
          </p:nvPr>
        </p:nvSpPr>
        <p:spPr>
          <a:ln/>
        </p:spPr>
        <p:txBody>
          <a:bodyPr/>
          <a:lstStyle>
            <a:lvl1pPr>
              <a:defRPr/>
            </a:lvl1pPr>
          </a:lstStyle>
          <a:p>
            <a:fld id="{B1CB88BB-B7C5-4B39-AEFA-DD4A2E1CDA46}" type="slidenum">
              <a:rPr lang="en-GB" altLang="fi-FI"/>
              <a:pPr/>
              <a:t>‹#›</a:t>
            </a:fld>
            <a:endParaRPr lang="en-GB" altLang="fi-FI"/>
          </a:p>
        </p:txBody>
      </p:sp>
    </p:spTree>
    <p:extLst>
      <p:ext uri="{BB962C8B-B14F-4D97-AF65-F5344CB8AC3E}">
        <p14:creationId xmlns:p14="http://schemas.microsoft.com/office/powerpoint/2010/main" val="36700067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7002463" y="457200"/>
            <a:ext cx="1943100" cy="5638800"/>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1173163" y="457200"/>
            <a:ext cx="5676900" cy="5638800"/>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Rectangle 27">
            <a:extLst>
              <a:ext uri="{FF2B5EF4-FFF2-40B4-BE49-F238E27FC236}">
                <a16:creationId xmlns:a16="http://schemas.microsoft.com/office/drawing/2014/main" id="{5CFD75E7-33F1-F607-D63D-EB113FD70045}"/>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28">
            <a:extLst>
              <a:ext uri="{FF2B5EF4-FFF2-40B4-BE49-F238E27FC236}">
                <a16:creationId xmlns:a16="http://schemas.microsoft.com/office/drawing/2014/main" id="{0E063A64-367E-C06D-DCD3-D0928FCFAA5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29">
            <a:extLst>
              <a:ext uri="{FF2B5EF4-FFF2-40B4-BE49-F238E27FC236}">
                <a16:creationId xmlns:a16="http://schemas.microsoft.com/office/drawing/2014/main" id="{FA443CFD-4864-F8DF-6077-819169E4CF77}"/>
              </a:ext>
            </a:extLst>
          </p:cNvPr>
          <p:cNvSpPr>
            <a:spLocks noGrp="1" noChangeArrowheads="1"/>
          </p:cNvSpPr>
          <p:nvPr>
            <p:ph type="sldNum" sz="quarter" idx="12"/>
          </p:nvPr>
        </p:nvSpPr>
        <p:spPr>
          <a:ln/>
        </p:spPr>
        <p:txBody>
          <a:bodyPr/>
          <a:lstStyle>
            <a:lvl1pPr>
              <a:defRPr/>
            </a:lvl1pPr>
          </a:lstStyle>
          <a:p>
            <a:fld id="{543099BA-41C5-4073-9134-C2E07819B018}" type="slidenum">
              <a:rPr lang="en-GB" altLang="fi-FI"/>
              <a:pPr/>
              <a:t>‹#›</a:t>
            </a:fld>
            <a:endParaRPr lang="en-GB" altLang="fi-FI"/>
          </a:p>
        </p:txBody>
      </p:sp>
    </p:spTree>
    <p:extLst>
      <p:ext uri="{BB962C8B-B14F-4D97-AF65-F5344CB8AC3E}">
        <p14:creationId xmlns:p14="http://schemas.microsoft.com/office/powerpoint/2010/main" val="261743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9066D383-3F1F-4C5D-BAD3-29245020C3DE}"/>
              </a:ext>
            </a:extLst>
          </p:cNvPr>
          <p:cNvGrpSpPr>
            <a:grpSpLocks/>
          </p:cNvGrpSpPr>
          <p:nvPr/>
        </p:nvGrpSpPr>
        <p:grpSpPr bwMode="auto">
          <a:xfrm>
            <a:off x="0" y="-4763"/>
            <a:ext cx="1063625" cy="6858001"/>
            <a:chOff x="0" y="-3"/>
            <a:chExt cx="670" cy="4320"/>
          </a:xfrm>
        </p:grpSpPr>
        <p:grpSp>
          <p:nvGrpSpPr>
            <p:cNvPr id="1032" name="Group 3">
              <a:extLst>
                <a:ext uri="{FF2B5EF4-FFF2-40B4-BE49-F238E27FC236}">
                  <a16:creationId xmlns:a16="http://schemas.microsoft.com/office/drawing/2014/main" id="{75DE8ED0-0571-432E-AA01-F16DEEFE1DCF}"/>
                </a:ext>
              </a:extLst>
            </p:cNvPr>
            <p:cNvGrpSpPr>
              <a:grpSpLocks/>
            </p:cNvGrpSpPr>
            <p:nvPr/>
          </p:nvGrpSpPr>
          <p:grpSpPr bwMode="auto">
            <a:xfrm rot="16200000" flipH="1">
              <a:off x="-1815" y="1838"/>
              <a:ext cx="4320" cy="638"/>
              <a:chOff x="-2" y="1562"/>
              <a:chExt cx="5762" cy="638"/>
            </a:xfrm>
          </p:grpSpPr>
          <p:sp>
            <p:nvSpPr>
              <p:cNvPr id="1035" name="Freeform 4">
                <a:extLst>
                  <a:ext uri="{FF2B5EF4-FFF2-40B4-BE49-F238E27FC236}">
                    <a16:creationId xmlns:a16="http://schemas.microsoft.com/office/drawing/2014/main" id="{40386E1D-7B4A-4160-86F6-BFCB3BB859F0}"/>
                  </a:ext>
                </a:extLst>
              </p:cNvPr>
              <p:cNvSpPr>
                <a:spLocks/>
              </p:cNvSpPr>
              <p:nvPr/>
            </p:nvSpPr>
            <p:spPr bwMode="ltGray">
              <a:xfrm rot="-5400000">
                <a:off x="2559" y="-993"/>
                <a:ext cx="624" cy="5745"/>
              </a:xfrm>
              <a:custGeom>
                <a:avLst/>
                <a:gdLst>
                  <a:gd name="T0" fmla="*/ 0 w 1000"/>
                  <a:gd name="T1" fmla="*/ 0 h 720"/>
                  <a:gd name="T2" fmla="*/ 0 w 1000"/>
                  <a:gd name="T3" fmla="*/ 2147483646 h 720"/>
                  <a:gd name="T4" fmla="*/ 1 w 1000"/>
                  <a:gd name="T5" fmla="*/ 2147483646 h 720"/>
                  <a:gd name="T6" fmla="*/ 1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36" name="Freeform 5">
                <a:extLst>
                  <a:ext uri="{FF2B5EF4-FFF2-40B4-BE49-F238E27FC236}">
                    <a16:creationId xmlns:a16="http://schemas.microsoft.com/office/drawing/2014/main" id="{47848C6D-5D67-4680-944E-C817EC7D960A}"/>
                  </a:ext>
                </a:extLst>
              </p:cNvPr>
              <p:cNvSpPr>
                <a:spLocks/>
              </p:cNvSpPr>
              <p:nvPr/>
            </p:nvSpPr>
            <p:spPr bwMode="ltGray">
              <a:xfrm rot="-5400000">
                <a:off x="1323" y="1669"/>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37" name="Freeform 6">
                <a:extLst>
                  <a:ext uri="{FF2B5EF4-FFF2-40B4-BE49-F238E27FC236}">
                    <a16:creationId xmlns:a16="http://schemas.microsoft.com/office/drawing/2014/main" id="{A9E71344-C980-4897-B9FE-2BDB7F83A39C}"/>
                  </a:ext>
                </a:extLst>
              </p:cNvPr>
              <p:cNvSpPr>
                <a:spLocks/>
              </p:cNvSpPr>
              <p:nvPr/>
            </p:nvSpPr>
            <p:spPr bwMode="ltGray">
              <a:xfrm rot="-5400000">
                <a:off x="982" y="1669"/>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38" name="Freeform 7">
                <a:extLst>
                  <a:ext uri="{FF2B5EF4-FFF2-40B4-BE49-F238E27FC236}">
                    <a16:creationId xmlns:a16="http://schemas.microsoft.com/office/drawing/2014/main" id="{CAEB1DC8-5C9C-4234-A870-D8EA93E9FA95}"/>
                  </a:ext>
                </a:extLst>
              </p:cNvPr>
              <p:cNvSpPr>
                <a:spLocks/>
              </p:cNvSpPr>
              <p:nvPr/>
            </p:nvSpPr>
            <p:spPr bwMode="ltGray">
              <a:xfrm rot="-5400000">
                <a:off x="-57" y="1752"/>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1039" name="Freeform 8">
                <a:extLst>
                  <a:ext uri="{FF2B5EF4-FFF2-40B4-BE49-F238E27FC236}">
                    <a16:creationId xmlns:a16="http://schemas.microsoft.com/office/drawing/2014/main" id="{B0172D2F-31C5-44F3-807C-D5B19608B99C}"/>
                  </a:ext>
                </a:extLst>
              </p:cNvPr>
              <p:cNvSpPr>
                <a:spLocks/>
              </p:cNvSpPr>
              <p:nvPr/>
            </p:nvSpPr>
            <p:spPr bwMode="ltGray">
              <a:xfrm rot="-5400000">
                <a:off x="664" y="1733"/>
                <a:ext cx="624" cy="294"/>
              </a:xfrm>
              <a:custGeom>
                <a:avLst/>
                <a:gdLst>
                  <a:gd name="T0" fmla="*/ 0 w 624"/>
                  <a:gd name="T1" fmla="*/ 0 h 317"/>
                  <a:gd name="T2" fmla="*/ 0 w 624"/>
                  <a:gd name="T3" fmla="*/ 6 h 317"/>
                  <a:gd name="T4" fmla="*/ 624 w 624"/>
                  <a:gd name="T5" fmla="*/ 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40" name="Freeform 9">
                <a:extLst>
                  <a:ext uri="{FF2B5EF4-FFF2-40B4-BE49-F238E27FC236}">
                    <a16:creationId xmlns:a16="http://schemas.microsoft.com/office/drawing/2014/main" id="{30AEB07B-E24B-4EAC-A7F6-8E8AFDA92445}"/>
                  </a:ext>
                </a:extLst>
              </p:cNvPr>
              <p:cNvSpPr>
                <a:spLocks/>
              </p:cNvSpPr>
              <p:nvPr/>
            </p:nvSpPr>
            <p:spPr bwMode="ltGray">
              <a:xfrm rot="-5400000">
                <a:off x="442" y="1699"/>
                <a:ext cx="624" cy="362"/>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41" name="Freeform 10">
                <a:extLst>
                  <a:ext uri="{FF2B5EF4-FFF2-40B4-BE49-F238E27FC236}">
                    <a16:creationId xmlns:a16="http://schemas.microsoft.com/office/drawing/2014/main" id="{DA0A0F5A-3F3D-4A4B-8C80-DA401BDF4FC3}"/>
                  </a:ext>
                </a:extLst>
              </p:cNvPr>
              <p:cNvSpPr>
                <a:spLocks/>
              </p:cNvSpPr>
              <p:nvPr/>
            </p:nvSpPr>
            <p:spPr bwMode="ltGray">
              <a:xfrm rot="-5400000">
                <a:off x="156" y="1726"/>
                <a:ext cx="632" cy="315"/>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42" name="Freeform 11">
                <a:extLst>
                  <a:ext uri="{FF2B5EF4-FFF2-40B4-BE49-F238E27FC236}">
                    <a16:creationId xmlns:a16="http://schemas.microsoft.com/office/drawing/2014/main" id="{EC7A3ABA-3BD5-4A19-A1E7-21C3EA1F5ABE}"/>
                  </a:ext>
                </a:extLst>
              </p:cNvPr>
              <p:cNvSpPr>
                <a:spLocks/>
              </p:cNvSpPr>
              <p:nvPr/>
            </p:nvSpPr>
            <p:spPr bwMode="ltGray">
              <a:xfrm rot="-5400000">
                <a:off x="3211" y="1664"/>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43" name="Freeform 12">
                <a:extLst>
                  <a:ext uri="{FF2B5EF4-FFF2-40B4-BE49-F238E27FC236}">
                    <a16:creationId xmlns:a16="http://schemas.microsoft.com/office/drawing/2014/main" id="{F714AE95-989A-4CA7-BFA5-1E0923505C85}"/>
                  </a:ext>
                </a:extLst>
              </p:cNvPr>
              <p:cNvSpPr>
                <a:spLocks/>
              </p:cNvSpPr>
              <p:nvPr/>
            </p:nvSpPr>
            <p:spPr bwMode="ltGray">
              <a:xfrm rot="-5400000">
                <a:off x="2870" y="1664"/>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44" name="Freeform 13">
                <a:extLst>
                  <a:ext uri="{FF2B5EF4-FFF2-40B4-BE49-F238E27FC236}">
                    <a16:creationId xmlns:a16="http://schemas.microsoft.com/office/drawing/2014/main" id="{D664EEDA-2A0A-43C0-BECC-9A6D603420D0}"/>
                  </a:ext>
                </a:extLst>
              </p:cNvPr>
              <p:cNvSpPr>
                <a:spLocks/>
              </p:cNvSpPr>
              <p:nvPr/>
            </p:nvSpPr>
            <p:spPr bwMode="ltGray">
              <a:xfrm rot="-5400000">
                <a:off x="1830" y="1747"/>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1045" name="Freeform 14">
                <a:extLst>
                  <a:ext uri="{FF2B5EF4-FFF2-40B4-BE49-F238E27FC236}">
                    <a16:creationId xmlns:a16="http://schemas.microsoft.com/office/drawing/2014/main" id="{B47675F7-8759-4EE1-A989-59E2FDEBA42A}"/>
                  </a:ext>
                </a:extLst>
              </p:cNvPr>
              <p:cNvSpPr>
                <a:spLocks/>
              </p:cNvSpPr>
              <p:nvPr/>
            </p:nvSpPr>
            <p:spPr bwMode="ltGray">
              <a:xfrm rot="-5400000">
                <a:off x="2551" y="1728"/>
                <a:ext cx="624" cy="294"/>
              </a:xfrm>
              <a:custGeom>
                <a:avLst/>
                <a:gdLst>
                  <a:gd name="T0" fmla="*/ 0 w 624"/>
                  <a:gd name="T1" fmla="*/ 0 h 317"/>
                  <a:gd name="T2" fmla="*/ 0 w 624"/>
                  <a:gd name="T3" fmla="*/ 6 h 317"/>
                  <a:gd name="T4" fmla="*/ 624 w 624"/>
                  <a:gd name="T5" fmla="*/ 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46" name="Freeform 15">
                <a:extLst>
                  <a:ext uri="{FF2B5EF4-FFF2-40B4-BE49-F238E27FC236}">
                    <a16:creationId xmlns:a16="http://schemas.microsoft.com/office/drawing/2014/main" id="{0BD76D51-43DF-4AE0-8BE7-99B0C0746392}"/>
                  </a:ext>
                </a:extLst>
              </p:cNvPr>
              <p:cNvSpPr>
                <a:spLocks/>
              </p:cNvSpPr>
              <p:nvPr/>
            </p:nvSpPr>
            <p:spPr bwMode="ltGray">
              <a:xfrm rot="-5400000">
                <a:off x="2330" y="1694"/>
                <a:ext cx="624" cy="361"/>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47" name="Freeform 16">
                <a:extLst>
                  <a:ext uri="{FF2B5EF4-FFF2-40B4-BE49-F238E27FC236}">
                    <a16:creationId xmlns:a16="http://schemas.microsoft.com/office/drawing/2014/main" id="{E5419A82-5C94-4A50-8905-E3F9460B024E}"/>
                  </a:ext>
                </a:extLst>
              </p:cNvPr>
              <p:cNvSpPr>
                <a:spLocks/>
              </p:cNvSpPr>
              <p:nvPr/>
            </p:nvSpPr>
            <p:spPr bwMode="ltGray">
              <a:xfrm rot="-5400000">
                <a:off x="2043" y="1721"/>
                <a:ext cx="632" cy="316"/>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48" name="Freeform 17">
                <a:extLst>
                  <a:ext uri="{FF2B5EF4-FFF2-40B4-BE49-F238E27FC236}">
                    <a16:creationId xmlns:a16="http://schemas.microsoft.com/office/drawing/2014/main" id="{15875335-C3AF-4375-B3C4-E689444EF7EF}"/>
                  </a:ext>
                </a:extLst>
              </p:cNvPr>
              <p:cNvSpPr>
                <a:spLocks/>
              </p:cNvSpPr>
              <p:nvPr/>
            </p:nvSpPr>
            <p:spPr bwMode="ltGray">
              <a:xfrm rot="-5400000">
                <a:off x="4077" y="1669"/>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49" name="Freeform 18">
                <a:extLst>
                  <a:ext uri="{FF2B5EF4-FFF2-40B4-BE49-F238E27FC236}">
                    <a16:creationId xmlns:a16="http://schemas.microsoft.com/office/drawing/2014/main" id="{E4DB30A3-D41A-419F-BAD8-F4D1AB368BD5}"/>
                  </a:ext>
                </a:extLst>
              </p:cNvPr>
              <p:cNvSpPr>
                <a:spLocks/>
              </p:cNvSpPr>
              <p:nvPr/>
            </p:nvSpPr>
            <p:spPr bwMode="ltGray">
              <a:xfrm rot="-5400000">
                <a:off x="3736" y="1669"/>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50" name="Freeform 19">
                <a:extLst>
                  <a:ext uri="{FF2B5EF4-FFF2-40B4-BE49-F238E27FC236}">
                    <a16:creationId xmlns:a16="http://schemas.microsoft.com/office/drawing/2014/main" id="{BB9E6970-E5AD-47CB-B05B-3CFEFBBC2EFA}"/>
                  </a:ext>
                </a:extLst>
              </p:cNvPr>
              <p:cNvSpPr>
                <a:spLocks/>
              </p:cNvSpPr>
              <p:nvPr/>
            </p:nvSpPr>
            <p:spPr bwMode="ltGray">
              <a:xfrm rot="-5400000">
                <a:off x="4584" y="1747"/>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1051" name="Freeform 20">
                <a:extLst>
                  <a:ext uri="{FF2B5EF4-FFF2-40B4-BE49-F238E27FC236}">
                    <a16:creationId xmlns:a16="http://schemas.microsoft.com/office/drawing/2014/main" id="{9200C748-78DF-49CB-8C12-5113490DC152}"/>
                  </a:ext>
                </a:extLst>
              </p:cNvPr>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52" name="Freeform 21">
                <a:extLst>
                  <a:ext uri="{FF2B5EF4-FFF2-40B4-BE49-F238E27FC236}">
                    <a16:creationId xmlns:a16="http://schemas.microsoft.com/office/drawing/2014/main" id="{BEDB55DB-4399-44E8-BF82-75D456376634}"/>
                  </a:ext>
                </a:extLst>
              </p:cNvPr>
              <p:cNvSpPr>
                <a:spLocks/>
              </p:cNvSpPr>
              <p:nvPr/>
            </p:nvSpPr>
            <p:spPr bwMode="ltGray">
              <a:xfrm rot="-5400000">
                <a:off x="5084" y="1694"/>
                <a:ext cx="624" cy="361"/>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1053" name="Freeform 22">
                <a:extLst>
                  <a:ext uri="{FF2B5EF4-FFF2-40B4-BE49-F238E27FC236}">
                    <a16:creationId xmlns:a16="http://schemas.microsoft.com/office/drawing/2014/main" id="{81715C79-E345-4950-9A8A-8DF2347CCD45}"/>
                  </a:ext>
                </a:extLst>
              </p:cNvPr>
              <p:cNvSpPr>
                <a:spLocks/>
              </p:cNvSpPr>
              <p:nvPr/>
            </p:nvSpPr>
            <p:spPr bwMode="ltGray">
              <a:xfrm rot="-5400000">
                <a:off x="4797" y="1721"/>
                <a:ext cx="632" cy="316"/>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grpSp>
        <p:sp>
          <p:nvSpPr>
            <p:cNvPr id="1033" name="Freeform 23">
              <a:extLst>
                <a:ext uri="{FF2B5EF4-FFF2-40B4-BE49-F238E27FC236}">
                  <a16:creationId xmlns:a16="http://schemas.microsoft.com/office/drawing/2014/main" id="{84B10CBB-4B75-400D-8D50-DDAC6A42B601}"/>
                </a:ext>
              </a:extLst>
            </p:cNvPr>
            <p:cNvSpPr>
              <a:spLocks/>
            </p:cNvSpPr>
            <p:nvPr/>
          </p:nvSpPr>
          <p:spPr bwMode="ltGray">
            <a:xfrm rot="16200000" flipH="1">
              <a:off x="-1954" y="1951"/>
              <a:ext cx="4320" cy="412"/>
            </a:xfrm>
            <a:custGeom>
              <a:avLst/>
              <a:gdLst>
                <a:gd name="T0" fmla="*/ 0 w 5762"/>
                <a:gd name="T1" fmla="*/ 62470 h 385"/>
                <a:gd name="T2" fmla="*/ 1 w 5762"/>
                <a:gd name="T3" fmla="*/ 59715 h 385"/>
                <a:gd name="T4" fmla="*/ 1 w 5762"/>
                <a:gd name="T5" fmla="*/ 4 h 385"/>
                <a:gd name="T6" fmla="*/ 0 w 5762"/>
                <a:gd name="T7" fmla="*/ 0 h 385"/>
                <a:gd name="T8" fmla="*/ 0 w 5762"/>
                <a:gd name="T9" fmla="*/ 62470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sp>
          <p:nvSpPr>
            <p:cNvPr id="1034" name="Freeform 24">
              <a:extLst>
                <a:ext uri="{FF2B5EF4-FFF2-40B4-BE49-F238E27FC236}">
                  <a16:creationId xmlns:a16="http://schemas.microsoft.com/office/drawing/2014/main" id="{D0E9AE98-393C-4AAF-AFEF-6D43F58C0AAA}"/>
                </a:ext>
              </a:extLst>
            </p:cNvPr>
            <p:cNvSpPr>
              <a:spLocks/>
            </p:cNvSpPr>
            <p:nvPr/>
          </p:nvSpPr>
          <p:spPr bwMode="ltGray">
            <a:xfrm rot="16200000" flipH="1">
              <a:off x="-1584" y="2062"/>
              <a:ext cx="4319" cy="189"/>
            </a:xfrm>
            <a:custGeom>
              <a:avLst/>
              <a:gdLst>
                <a:gd name="T0" fmla="*/ 0 w 5761"/>
                <a:gd name="T1" fmla="*/ 28 h 189"/>
                <a:gd name="T2" fmla="*/ 1 w 5761"/>
                <a:gd name="T3" fmla="*/ 0 h 189"/>
                <a:gd name="T4" fmla="*/ 1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grpSp>
      <p:sp>
        <p:nvSpPr>
          <p:cNvPr id="1027" name="Rectangle 25">
            <a:extLst>
              <a:ext uri="{FF2B5EF4-FFF2-40B4-BE49-F238E27FC236}">
                <a16:creationId xmlns:a16="http://schemas.microsoft.com/office/drawing/2014/main" id="{36E8BC27-B9DC-4AEA-B269-5C6DD8140577}"/>
              </a:ext>
            </a:extLst>
          </p:cNvPr>
          <p:cNvSpPr>
            <a:spLocks noGrp="1" noChangeArrowheads="1"/>
          </p:cNvSpPr>
          <p:nvPr>
            <p:ph type="title"/>
          </p:nvPr>
        </p:nvSpPr>
        <p:spPr bwMode="auto">
          <a:xfrm>
            <a:off x="1173163" y="4572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fi-FI"/>
              <a:t>Click to edit Master title style</a:t>
            </a:r>
          </a:p>
        </p:txBody>
      </p:sp>
      <p:sp>
        <p:nvSpPr>
          <p:cNvPr id="1028" name="Rectangle 26">
            <a:extLst>
              <a:ext uri="{FF2B5EF4-FFF2-40B4-BE49-F238E27FC236}">
                <a16:creationId xmlns:a16="http://schemas.microsoft.com/office/drawing/2014/main" id="{B379F3FE-0013-4042-A307-9EDCDE586AD8}"/>
              </a:ext>
            </a:extLst>
          </p:cNvPr>
          <p:cNvSpPr>
            <a:spLocks noGrp="1" noChangeArrowheads="1"/>
          </p:cNvSpPr>
          <p:nvPr>
            <p:ph type="body" idx="1"/>
          </p:nvPr>
        </p:nvSpPr>
        <p:spPr bwMode="auto">
          <a:xfrm>
            <a:off x="1173163"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fi-FI"/>
              <a:t>Click to edit Master text styles</a:t>
            </a:r>
          </a:p>
          <a:p>
            <a:pPr lvl="1"/>
            <a:r>
              <a:rPr lang="en-GB" altLang="fi-FI"/>
              <a:t>Second level</a:t>
            </a:r>
          </a:p>
          <a:p>
            <a:pPr lvl="2"/>
            <a:r>
              <a:rPr lang="en-GB" altLang="fi-FI"/>
              <a:t>Third level</a:t>
            </a:r>
          </a:p>
          <a:p>
            <a:pPr lvl="3"/>
            <a:r>
              <a:rPr lang="en-GB" altLang="fi-FI"/>
              <a:t>Fourth level</a:t>
            </a:r>
          </a:p>
          <a:p>
            <a:pPr lvl="4"/>
            <a:r>
              <a:rPr lang="en-GB" altLang="fi-FI"/>
              <a:t>Fifth level</a:t>
            </a:r>
          </a:p>
        </p:txBody>
      </p:sp>
      <p:sp>
        <p:nvSpPr>
          <p:cNvPr id="5147" name="Rectangle 27">
            <a:extLst>
              <a:ext uri="{FF2B5EF4-FFF2-40B4-BE49-F238E27FC236}">
                <a16:creationId xmlns:a16="http://schemas.microsoft.com/office/drawing/2014/main" id="{AED57A79-9B2F-43A0-B29D-F5470C5A45D1}"/>
              </a:ext>
            </a:extLst>
          </p:cNvPr>
          <p:cNvSpPr>
            <a:spLocks noGrp="1" noChangeArrowheads="1"/>
          </p:cNvSpPr>
          <p:nvPr>
            <p:ph type="dt" sz="half" idx="2"/>
          </p:nvPr>
        </p:nvSpPr>
        <p:spPr bwMode="auto">
          <a:xfrm>
            <a:off x="1173163" y="6265863"/>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eaLnBrk="1" hangingPunct="1">
              <a:spcBef>
                <a:spcPct val="50000"/>
              </a:spcBef>
              <a:defRPr sz="1400">
                <a:latin typeface="+mn-lt"/>
              </a:defRPr>
            </a:lvl1pPr>
          </a:lstStyle>
          <a:p>
            <a:pPr>
              <a:defRPr/>
            </a:pPr>
            <a:endParaRPr lang="en-GB"/>
          </a:p>
        </p:txBody>
      </p:sp>
      <p:sp>
        <p:nvSpPr>
          <p:cNvPr id="5148" name="Rectangle 28">
            <a:extLst>
              <a:ext uri="{FF2B5EF4-FFF2-40B4-BE49-F238E27FC236}">
                <a16:creationId xmlns:a16="http://schemas.microsoft.com/office/drawing/2014/main" id="{A6F7CA21-7340-406B-810B-F808B0262D3A}"/>
              </a:ext>
            </a:extLst>
          </p:cNvPr>
          <p:cNvSpPr>
            <a:spLocks noGrp="1" noChangeArrowheads="1"/>
          </p:cNvSpPr>
          <p:nvPr>
            <p:ph type="ftr" sz="quarter" idx="3"/>
          </p:nvPr>
        </p:nvSpPr>
        <p:spPr bwMode="auto">
          <a:xfrm>
            <a:off x="3581400" y="6248400"/>
            <a:ext cx="28956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eaLnBrk="1" hangingPunct="1">
              <a:spcBef>
                <a:spcPct val="50000"/>
              </a:spcBef>
              <a:defRPr sz="1400">
                <a:latin typeface="+mn-lt"/>
              </a:defRPr>
            </a:lvl1pPr>
          </a:lstStyle>
          <a:p>
            <a:pPr>
              <a:defRPr/>
            </a:pPr>
            <a:endParaRPr lang="en-GB"/>
          </a:p>
        </p:txBody>
      </p:sp>
      <p:sp>
        <p:nvSpPr>
          <p:cNvPr id="5149" name="Rectangle 29">
            <a:extLst>
              <a:ext uri="{FF2B5EF4-FFF2-40B4-BE49-F238E27FC236}">
                <a16:creationId xmlns:a16="http://schemas.microsoft.com/office/drawing/2014/main" id="{334C6FD8-8E8F-4B98-AECA-54DC894DA8F0}"/>
              </a:ext>
            </a:extLst>
          </p:cNvPr>
          <p:cNvSpPr>
            <a:spLocks noGrp="1" noChangeArrowheads="1"/>
          </p:cNvSpPr>
          <p:nvPr>
            <p:ph type="sldNum" sz="quarter" idx="4"/>
          </p:nvPr>
        </p:nvSpPr>
        <p:spPr bwMode="auto">
          <a:xfrm>
            <a:off x="70104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lgn="r" eaLnBrk="1" hangingPunct="1">
              <a:spcBef>
                <a:spcPct val="50000"/>
              </a:spcBef>
              <a:defRPr sz="1400">
                <a:latin typeface="Arial" panose="020B0604020202020204" pitchFamily="34" charset="0"/>
              </a:defRPr>
            </a:lvl1pPr>
          </a:lstStyle>
          <a:p>
            <a:pPr>
              <a:defRPr/>
            </a:pPr>
            <a:fld id="{AA3A5FA4-ACE7-4E5E-990A-6F249B4C4860}" type="slidenum">
              <a:rPr lang="en-GB" altLang="fi-FI"/>
              <a:pPr>
                <a:defRPr/>
              </a:pPr>
              <a:t>‹#›</a:t>
            </a:fld>
            <a:endParaRPr lang="en-GB" altLang="fi-FI"/>
          </a:p>
        </p:txBody>
      </p:sp>
    </p:spTree>
  </p:cSld>
  <p:clrMap bg1="lt1" tx1="dk1" bg2="lt2" tx2="dk2" accent1="accent1" accent2="accent2" accent3="accent3" accent4="accent4" accent5="accent5" accent6="accent6" hlink="hlink" folHlink="folHlink"/>
  <p:sldLayoutIdLst>
    <p:sldLayoutId id="2147485184" r:id="rId1"/>
    <p:sldLayoutId id="2147485164" r:id="rId2"/>
    <p:sldLayoutId id="2147485165" r:id="rId3"/>
    <p:sldLayoutId id="2147485166" r:id="rId4"/>
    <p:sldLayoutId id="2147485167" r:id="rId5"/>
    <p:sldLayoutId id="2147485168" r:id="rId6"/>
    <p:sldLayoutId id="2147485169" r:id="rId7"/>
    <p:sldLayoutId id="2147485170" r:id="rId8"/>
    <p:sldLayoutId id="2147485171" r:id="rId9"/>
    <p:sldLayoutId id="2147485172" r:id="rId10"/>
    <p:sldLayoutId id="2147485173"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1"/>
        </a:buClr>
        <a:buSzPct val="8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a:extLst>
              <a:ext uri="{FF2B5EF4-FFF2-40B4-BE49-F238E27FC236}">
                <a16:creationId xmlns:a16="http://schemas.microsoft.com/office/drawing/2014/main" id="{C92EF30F-6BDC-4898-AB5D-3137713E3882}"/>
              </a:ext>
            </a:extLst>
          </p:cNvPr>
          <p:cNvGrpSpPr>
            <a:grpSpLocks/>
          </p:cNvGrpSpPr>
          <p:nvPr/>
        </p:nvGrpSpPr>
        <p:grpSpPr bwMode="auto">
          <a:xfrm>
            <a:off x="0" y="-4763"/>
            <a:ext cx="1063625" cy="6858001"/>
            <a:chOff x="0" y="-3"/>
            <a:chExt cx="670" cy="4320"/>
          </a:xfrm>
        </p:grpSpPr>
        <p:grpSp>
          <p:nvGrpSpPr>
            <p:cNvPr id="2056" name="Group 3">
              <a:extLst>
                <a:ext uri="{FF2B5EF4-FFF2-40B4-BE49-F238E27FC236}">
                  <a16:creationId xmlns:a16="http://schemas.microsoft.com/office/drawing/2014/main" id="{0E9C3F14-0286-460C-9DBD-1699A3D5EEDF}"/>
                </a:ext>
              </a:extLst>
            </p:cNvPr>
            <p:cNvGrpSpPr>
              <a:grpSpLocks/>
            </p:cNvGrpSpPr>
            <p:nvPr/>
          </p:nvGrpSpPr>
          <p:grpSpPr bwMode="auto">
            <a:xfrm rot="16200000" flipH="1">
              <a:off x="-1815" y="1838"/>
              <a:ext cx="4320" cy="638"/>
              <a:chOff x="-2" y="1562"/>
              <a:chExt cx="5762" cy="638"/>
            </a:xfrm>
          </p:grpSpPr>
          <p:sp>
            <p:nvSpPr>
              <p:cNvPr id="2059" name="Freeform 4">
                <a:extLst>
                  <a:ext uri="{FF2B5EF4-FFF2-40B4-BE49-F238E27FC236}">
                    <a16:creationId xmlns:a16="http://schemas.microsoft.com/office/drawing/2014/main" id="{78398E77-BE7D-488B-8B59-41506B93DA6B}"/>
                  </a:ext>
                </a:extLst>
              </p:cNvPr>
              <p:cNvSpPr>
                <a:spLocks/>
              </p:cNvSpPr>
              <p:nvPr/>
            </p:nvSpPr>
            <p:spPr bwMode="ltGray">
              <a:xfrm rot="-5400000">
                <a:off x="2559" y="-993"/>
                <a:ext cx="624" cy="5745"/>
              </a:xfrm>
              <a:custGeom>
                <a:avLst/>
                <a:gdLst>
                  <a:gd name="T0" fmla="*/ 0 w 1000"/>
                  <a:gd name="T1" fmla="*/ 0 h 720"/>
                  <a:gd name="T2" fmla="*/ 0 w 1000"/>
                  <a:gd name="T3" fmla="*/ 2147483646 h 720"/>
                  <a:gd name="T4" fmla="*/ 1 w 1000"/>
                  <a:gd name="T5" fmla="*/ 2147483646 h 720"/>
                  <a:gd name="T6" fmla="*/ 1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0" name="Freeform 5">
                <a:extLst>
                  <a:ext uri="{FF2B5EF4-FFF2-40B4-BE49-F238E27FC236}">
                    <a16:creationId xmlns:a16="http://schemas.microsoft.com/office/drawing/2014/main" id="{AA798A19-317A-4860-9457-D794CA3F72B4}"/>
                  </a:ext>
                </a:extLst>
              </p:cNvPr>
              <p:cNvSpPr>
                <a:spLocks/>
              </p:cNvSpPr>
              <p:nvPr/>
            </p:nvSpPr>
            <p:spPr bwMode="ltGray">
              <a:xfrm rot="-5400000">
                <a:off x="1323" y="1669"/>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1" name="Freeform 6">
                <a:extLst>
                  <a:ext uri="{FF2B5EF4-FFF2-40B4-BE49-F238E27FC236}">
                    <a16:creationId xmlns:a16="http://schemas.microsoft.com/office/drawing/2014/main" id="{1FBADF56-8EAA-49F7-8060-7910C9D07014}"/>
                  </a:ext>
                </a:extLst>
              </p:cNvPr>
              <p:cNvSpPr>
                <a:spLocks/>
              </p:cNvSpPr>
              <p:nvPr/>
            </p:nvSpPr>
            <p:spPr bwMode="ltGray">
              <a:xfrm rot="-5400000">
                <a:off x="982" y="1669"/>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2" name="Freeform 7">
                <a:extLst>
                  <a:ext uri="{FF2B5EF4-FFF2-40B4-BE49-F238E27FC236}">
                    <a16:creationId xmlns:a16="http://schemas.microsoft.com/office/drawing/2014/main" id="{7EDFD08E-4414-4BC1-85D3-4EF551240FA9}"/>
                  </a:ext>
                </a:extLst>
              </p:cNvPr>
              <p:cNvSpPr>
                <a:spLocks/>
              </p:cNvSpPr>
              <p:nvPr/>
            </p:nvSpPr>
            <p:spPr bwMode="ltGray">
              <a:xfrm rot="-5400000">
                <a:off x="-57" y="1752"/>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2063" name="Freeform 8">
                <a:extLst>
                  <a:ext uri="{FF2B5EF4-FFF2-40B4-BE49-F238E27FC236}">
                    <a16:creationId xmlns:a16="http://schemas.microsoft.com/office/drawing/2014/main" id="{BD0B6AF0-1EE4-45D6-ACF0-F848B1848C72}"/>
                  </a:ext>
                </a:extLst>
              </p:cNvPr>
              <p:cNvSpPr>
                <a:spLocks/>
              </p:cNvSpPr>
              <p:nvPr/>
            </p:nvSpPr>
            <p:spPr bwMode="ltGray">
              <a:xfrm rot="-5400000">
                <a:off x="664" y="1733"/>
                <a:ext cx="624" cy="294"/>
              </a:xfrm>
              <a:custGeom>
                <a:avLst/>
                <a:gdLst>
                  <a:gd name="T0" fmla="*/ 0 w 624"/>
                  <a:gd name="T1" fmla="*/ 0 h 317"/>
                  <a:gd name="T2" fmla="*/ 0 w 624"/>
                  <a:gd name="T3" fmla="*/ 6 h 317"/>
                  <a:gd name="T4" fmla="*/ 624 w 624"/>
                  <a:gd name="T5" fmla="*/ 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4" name="Freeform 9">
                <a:extLst>
                  <a:ext uri="{FF2B5EF4-FFF2-40B4-BE49-F238E27FC236}">
                    <a16:creationId xmlns:a16="http://schemas.microsoft.com/office/drawing/2014/main" id="{FF8FE98F-1D4D-441A-A8EF-BEFBFDBA4FCE}"/>
                  </a:ext>
                </a:extLst>
              </p:cNvPr>
              <p:cNvSpPr>
                <a:spLocks/>
              </p:cNvSpPr>
              <p:nvPr/>
            </p:nvSpPr>
            <p:spPr bwMode="ltGray">
              <a:xfrm rot="-5400000">
                <a:off x="442" y="1699"/>
                <a:ext cx="624" cy="362"/>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5" name="Freeform 10">
                <a:extLst>
                  <a:ext uri="{FF2B5EF4-FFF2-40B4-BE49-F238E27FC236}">
                    <a16:creationId xmlns:a16="http://schemas.microsoft.com/office/drawing/2014/main" id="{D66AEA60-C650-4BDA-9A93-87897DDFE797}"/>
                  </a:ext>
                </a:extLst>
              </p:cNvPr>
              <p:cNvSpPr>
                <a:spLocks/>
              </p:cNvSpPr>
              <p:nvPr/>
            </p:nvSpPr>
            <p:spPr bwMode="ltGray">
              <a:xfrm rot="-5400000">
                <a:off x="156" y="1726"/>
                <a:ext cx="632" cy="315"/>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6" name="Freeform 11">
                <a:extLst>
                  <a:ext uri="{FF2B5EF4-FFF2-40B4-BE49-F238E27FC236}">
                    <a16:creationId xmlns:a16="http://schemas.microsoft.com/office/drawing/2014/main" id="{C10CD376-9B04-410B-A5BA-D0ABAA9CD2EC}"/>
                  </a:ext>
                </a:extLst>
              </p:cNvPr>
              <p:cNvSpPr>
                <a:spLocks/>
              </p:cNvSpPr>
              <p:nvPr/>
            </p:nvSpPr>
            <p:spPr bwMode="ltGray">
              <a:xfrm rot="-5400000">
                <a:off x="3211" y="1664"/>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7" name="Freeform 12">
                <a:extLst>
                  <a:ext uri="{FF2B5EF4-FFF2-40B4-BE49-F238E27FC236}">
                    <a16:creationId xmlns:a16="http://schemas.microsoft.com/office/drawing/2014/main" id="{1D4F187F-EF52-48D5-A66E-55E0A838C388}"/>
                  </a:ext>
                </a:extLst>
              </p:cNvPr>
              <p:cNvSpPr>
                <a:spLocks/>
              </p:cNvSpPr>
              <p:nvPr/>
            </p:nvSpPr>
            <p:spPr bwMode="ltGray">
              <a:xfrm rot="-5400000">
                <a:off x="2870" y="1664"/>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8" name="Freeform 13">
                <a:extLst>
                  <a:ext uri="{FF2B5EF4-FFF2-40B4-BE49-F238E27FC236}">
                    <a16:creationId xmlns:a16="http://schemas.microsoft.com/office/drawing/2014/main" id="{10DD9B8C-C60D-4DD1-B31B-50E72DD3556E}"/>
                  </a:ext>
                </a:extLst>
              </p:cNvPr>
              <p:cNvSpPr>
                <a:spLocks/>
              </p:cNvSpPr>
              <p:nvPr/>
            </p:nvSpPr>
            <p:spPr bwMode="ltGray">
              <a:xfrm rot="-5400000">
                <a:off x="1830" y="1747"/>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2069" name="Freeform 14">
                <a:extLst>
                  <a:ext uri="{FF2B5EF4-FFF2-40B4-BE49-F238E27FC236}">
                    <a16:creationId xmlns:a16="http://schemas.microsoft.com/office/drawing/2014/main" id="{83F7E762-1D30-491A-ABB4-6F2434555364}"/>
                  </a:ext>
                </a:extLst>
              </p:cNvPr>
              <p:cNvSpPr>
                <a:spLocks/>
              </p:cNvSpPr>
              <p:nvPr/>
            </p:nvSpPr>
            <p:spPr bwMode="ltGray">
              <a:xfrm rot="-5400000">
                <a:off x="2551" y="1728"/>
                <a:ext cx="624" cy="294"/>
              </a:xfrm>
              <a:custGeom>
                <a:avLst/>
                <a:gdLst>
                  <a:gd name="T0" fmla="*/ 0 w 624"/>
                  <a:gd name="T1" fmla="*/ 0 h 317"/>
                  <a:gd name="T2" fmla="*/ 0 w 624"/>
                  <a:gd name="T3" fmla="*/ 6 h 317"/>
                  <a:gd name="T4" fmla="*/ 624 w 624"/>
                  <a:gd name="T5" fmla="*/ 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70" name="Freeform 15">
                <a:extLst>
                  <a:ext uri="{FF2B5EF4-FFF2-40B4-BE49-F238E27FC236}">
                    <a16:creationId xmlns:a16="http://schemas.microsoft.com/office/drawing/2014/main" id="{D7344E49-8277-4345-A2E2-9E369BE61B74}"/>
                  </a:ext>
                </a:extLst>
              </p:cNvPr>
              <p:cNvSpPr>
                <a:spLocks/>
              </p:cNvSpPr>
              <p:nvPr/>
            </p:nvSpPr>
            <p:spPr bwMode="ltGray">
              <a:xfrm rot="-5400000">
                <a:off x="2330" y="1694"/>
                <a:ext cx="624" cy="361"/>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71" name="Freeform 16">
                <a:extLst>
                  <a:ext uri="{FF2B5EF4-FFF2-40B4-BE49-F238E27FC236}">
                    <a16:creationId xmlns:a16="http://schemas.microsoft.com/office/drawing/2014/main" id="{F38D399E-15FA-409C-9659-716EF7248280}"/>
                  </a:ext>
                </a:extLst>
              </p:cNvPr>
              <p:cNvSpPr>
                <a:spLocks/>
              </p:cNvSpPr>
              <p:nvPr/>
            </p:nvSpPr>
            <p:spPr bwMode="ltGray">
              <a:xfrm rot="-5400000">
                <a:off x="2043" y="1721"/>
                <a:ext cx="632" cy="316"/>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72" name="Freeform 17">
                <a:extLst>
                  <a:ext uri="{FF2B5EF4-FFF2-40B4-BE49-F238E27FC236}">
                    <a16:creationId xmlns:a16="http://schemas.microsoft.com/office/drawing/2014/main" id="{9886A1AA-B102-4443-AD90-3A301ADBB4F6}"/>
                  </a:ext>
                </a:extLst>
              </p:cNvPr>
              <p:cNvSpPr>
                <a:spLocks/>
              </p:cNvSpPr>
              <p:nvPr/>
            </p:nvSpPr>
            <p:spPr bwMode="ltGray">
              <a:xfrm rot="-5400000">
                <a:off x="4077" y="1669"/>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73" name="Freeform 18">
                <a:extLst>
                  <a:ext uri="{FF2B5EF4-FFF2-40B4-BE49-F238E27FC236}">
                    <a16:creationId xmlns:a16="http://schemas.microsoft.com/office/drawing/2014/main" id="{435CA060-E284-49F9-8065-C38D88A91816}"/>
                  </a:ext>
                </a:extLst>
              </p:cNvPr>
              <p:cNvSpPr>
                <a:spLocks/>
              </p:cNvSpPr>
              <p:nvPr/>
            </p:nvSpPr>
            <p:spPr bwMode="ltGray">
              <a:xfrm rot="-5400000">
                <a:off x="3736" y="1669"/>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74" name="Freeform 19">
                <a:extLst>
                  <a:ext uri="{FF2B5EF4-FFF2-40B4-BE49-F238E27FC236}">
                    <a16:creationId xmlns:a16="http://schemas.microsoft.com/office/drawing/2014/main" id="{C9E27141-B0DF-4237-9F8E-ACA871435AE9}"/>
                  </a:ext>
                </a:extLst>
              </p:cNvPr>
              <p:cNvSpPr>
                <a:spLocks/>
              </p:cNvSpPr>
              <p:nvPr/>
            </p:nvSpPr>
            <p:spPr bwMode="ltGray">
              <a:xfrm rot="-5400000">
                <a:off x="4584" y="1747"/>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2075" name="Freeform 20">
                <a:extLst>
                  <a:ext uri="{FF2B5EF4-FFF2-40B4-BE49-F238E27FC236}">
                    <a16:creationId xmlns:a16="http://schemas.microsoft.com/office/drawing/2014/main" id="{B79A34F8-E23D-4F2B-8DAD-37CB34DF0401}"/>
                  </a:ext>
                </a:extLst>
              </p:cNvPr>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76" name="Freeform 21">
                <a:extLst>
                  <a:ext uri="{FF2B5EF4-FFF2-40B4-BE49-F238E27FC236}">
                    <a16:creationId xmlns:a16="http://schemas.microsoft.com/office/drawing/2014/main" id="{88A49877-DC5C-483B-9C6D-54CCCB20A94E}"/>
                  </a:ext>
                </a:extLst>
              </p:cNvPr>
              <p:cNvSpPr>
                <a:spLocks/>
              </p:cNvSpPr>
              <p:nvPr/>
            </p:nvSpPr>
            <p:spPr bwMode="ltGray">
              <a:xfrm rot="-5400000">
                <a:off x="5084" y="1694"/>
                <a:ext cx="624" cy="361"/>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77" name="Freeform 22">
                <a:extLst>
                  <a:ext uri="{FF2B5EF4-FFF2-40B4-BE49-F238E27FC236}">
                    <a16:creationId xmlns:a16="http://schemas.microsoft.com/office/drawing/2014/main" id="{902D087B-ECEB-4AC4-945C-66396A3F61CA}"/>
                  </a:ext>
                </a:extLst>
              </p:cNvPr>
              <p:cNvSpPr>
                <a:spLocks/>
              </p:cNvSpPr>
              <p:nvPr/>
            </p:nvSpPr>
            <p:spPr bwMode="ltGray">
              <a:xfrm rot="-5400000">
                <a:off x="4797" y="1721"/>
                <a:ext cx="632" cy="316"/>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grpSp>
        <p:sp>
          <p:nvSpPr>
            <p:cNvPr id="2057" name="Freeform 23">
              <a:extLst>
                <a:ext uri="{FF2B5EF4-FFF2-40B4-BE49-F238E27FC236}">
                  <a16:creationId xmlns:a16="http://schemas.microsoft.com/office/drawing/2014/main" id="{51A1F997-1E2F-43EB-9698-15397492E8B1}"/>
                </a:ext>
              </a:extLst>
            </p:cNvPr>
            <p:cNvSpPr>
              <a:spLocks/>
            </p:cNvSpPr>
            <p:nvPr/>
          </p:nvSpPr>
          <p:spPr bwMode="ltGray">
            <a:xfrm rot="16200000" flipH="1">
              <a:off x="-1954" y="1951"/>
              <a:ext cx="4320" cy="412"/>
            </a:xfrm>
            <a:custGeom>
              <a:avLst/>
              <a:gdLst>
                <a:gd name="T0" fmla="*/ 0 w 5762"/>
                <a:gd name="T1" fmla="*/ 47634 h 385"/>
                <a:gd name="T2" fmla="*/ 1 w 5762"/>
                <a:gd name="T3" fmla="*/ 45535 h 385"/>
                <a:gd name="T4" fmla="*/ 1 w 5762"/>
                <a:gd name="T5" fmla="*/ 4 h 385"/>
                <a:gd name="T6" fmla="*/ 0 w 5762"/>
                <a:gd name="T7" fmla="*/ 0 h 385"/>
                <a:gd name="T8" fmla="*/ 0 w 5762"/>
                <a:gd name="T9" fmla="*/ 47634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sp>
          <p:nvSpPr>
            <p:cNvPr id="2058" name="Freeform 24">
              <a:extLst>
                <a:ext uri="{FF2B5EF4-FFF2-40B4-BE49-F238E27FC236}">
                  <a16:creationId xmlns:a16="http://schemas.microsoft.com/office/drawing/2014/main" id="{A20AAAC2-BB44-49B1-92BB-829B8A43B02D}"/>
                </a:ext>
              </a:extLst>
            </p:cNvPr>
            <p:cNvSpPr>
              <a:spLocks/>
            </p:cNvSpPr>
            <p:nvPr/>
          </p:nvSpPr>
          <p:spPr bwMode="ltGray">
            <a:xfrm rot="16200000" flipH="1">
              <a:off x="-1584" y="2062"/>
              <a:ext cx="4319" cy="189"/>
            </a:xfrm>
            <a:custGeom>
              <a:avLst/>
              <a:gdLst>
                <a:gd name="T0" fmla="*/ 0 w 5761"/>
                <a:gd name="T1" fmla="*/ 28 h 189"/>
                <a:gd name="T2" fmla="*/ 1 w 5761"/>
                <a:gd name="T3" fmla="*/ 0 h 189"/>
                <a:gd name="T4" fmla="*/ 1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grpSp>
      <p:sp>
        <p:nvSpPr>
          <p:cNvPr id="2051" name="Rectangle 25">
            <a:extLst>
              <a:ext uri="{FF2B5EF4-FFF2-40B4-BE49-F238E27FC236}">
                <a16:creationId xmlns:a16="http://schemas.microsoft.com/office/drawing/2014/main" id="{25033184-CC82-4606-9E5C-D6A93995D47A}"/>
              </a:ext>
            </a:extLst>
          </p:cNvPr>
          <p:cNvSpPr>
            <a:spLocks noGrp="1" noChangeArrowheads="1"/>
          </p:cNvSpPr>
          <p:nvPr>
            <p:ph type="title"/>
          </p:nvPr>
        </p:nvSpPr>
        <p:spPr bwMode="auto">
          <a:xfrm>
            <a:off x="1173163" y="4572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fi-FI"/>
              <a:t>Click to edit Master title style</a:t>
            </a:r>
          </a:p>
        </p:txBody>
      </p:sp>
      <p:sp>
        <p:nvSpPr>
          <p:cNvPr id="2052" name="Rectangle 26">
            <a:extLst>
              <a:ext uri="{FF2B5EF4-FFF2-40B4-BE49-F238E27FC236}">
                <a16:creationId xmlns:a16="http://schemas.microsoft.com/office/drawing/2014/main" id="{05EB3363-2D72-411A-B647-838665832B96}"/>
              </a:ext>
            </a:extLst>
          </p:cNvPr>
          <p:cNvSpPr>
            <a:spLocks noGrp="1" noChangeArrowheads="1"/>
          </p:cNvSpPr>
          <p:nvPr>
            <p:ph type="body" idx="1"/>
          </p:nvPr>
        </p:nvSpPr>
        <p:spPr bwMode="auto">
          <a:xfrm>
            <a:off x="1173163"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fi-FI"/>
              <a:t>Click to edit Master text styles</a:t>
            </a:r>
          </a:p>
          <a:p>
            <a:pPr lvl="1"/>
            <a:r>
              <a:rPr lang="en-GB" altLang="fi-FI"/>
              <a:t>Second level</a:t>
            </a:r>
          </a:p>
          <a:p>
            <a:pPr lvl="2"/>
            <a:r>
              <a:rPr lang="en-GB" altLang="fi-FI"/>
              <a:t>Third level</a:t>
            </a:r>
          </a:p>
          <a:p>
            <a:pPr lvl="3"/>
            <a:r>
              <a:rPr lang="en-GB" altLang="fi-FI"/>
              <a:t>Fourth level</a:t>
            </a:r>
          </a:p>
          <a:p>
            <a:pPr lvl="4"/>
            <a:r>
              <a:rPr lang="en-GB" altLang="fi-FI"/>
              <a:t>Fifth level</a:t>
            </a:r>
          </a:p>
        </p:txBody>
      </p:sp>
      <p:sp>
        <p:nvSpPr>
          <p:cNvPr id="5147" name="Rectangle 27">
            <a:extLst>
              <a:ext uri="{FF2B5EF4-FFF2-40B4-BE49-F238E27FC236}">
                <a16:creationId xmlns:a16="http://schemas.microsoft.com/office/drawing/2014/main" id="{9F41BB61-74F8-413B-91A0-9F737D682340}"/>
              </a:ext>
            </a:extLst>
          </p:cNvPr>
          <p:cNvSpPr>
            <a:spLocks noGrp="1" noChangeArrowheads="1"/>
          </p:cNvSpPr>
          <p:nvPr>
            <p:ph type="dt" sz="half" idx="2"/>
          </p:nvPr>
        </p:nvSpPr>
        <p:spPr bwMode="auto">
          <a:xfrm>
            <a:off x="1173163" y="6265863"/>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eaLnBrk="1" hangingPunct="1">
              <a:spcBef>
                <a:spcPct val="50000"/>
              </a:spcBef>
              <a:defRPr sz="1400">
                <a:latin typeface="+mn-lt"/>
              </a:defRPr>
            </a:lvl1pPr>
          </a:lstStyle>
          <a:p>
            <a:pPr>
              <a:defRPr/>
            </a:pPr>
            <a:endParaRPr lang="en-GB"/>
          </a:p>
        </p:txBody>
      </p:sp>
      <p:sp>
        <p:nvSpPr>
          <p:cNvPr id="5148" name="Rectangle 28">
            <a:extLst>
              <a:ext uri="{FF2B5EF4-FFF2-40B4-BE49-F238E27FC236}">
                <a16:creationId xmlns:a16="http://schemas.microsoft.com/office/drawing/2014/main" id="{2EC2E941-1F85-4F82-A7A9-382C86970496}"/>
              </a:ext>
            </a:extLst>
          </p:cNvPr>
          <p:cNvSpPr>
            <a:spLocks noGrp="1" noChangeArrowheads="1"/>
          </p:cNvSpPr>
          <p:nvPr>
            <p:ph type="ftr" sz="quarter" idx="3"/>
          </p:nvPr>
        </p:nvSpPr>
        <p:spPr bwMode="auto">
          <a:xfrm>
            <a:off x="3581400" y="6248400"/>
            <a:ext cx="28956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eaLnBrk="1" hangingPunct="1">
              <a:spcBef>
                <a:spcPct val="50000"/>
              </a:spcBef>
              <a:defRPr sz="1400">
                <a:latin typeface="+mn-lt"/>
              </a:defRPr>
            </a:lvl1pPr>
          </a:lstStyle>
          <a:p>
            <a:pPr>
              <a:defRPr/>
            </a:pPr>
            <a:endParaRPr lang="en-GB"/>
          </a:p>
        </p:txBody>
      </p:sp>
      <p:sp>
        <p:nvSpPr>
          <p:cNvPr id="5149" name="Rectangle 29">
            <a:extLst>
              <a:ext uri="{FF2B5EF4-FFF2-40B4-BE49-F238E27FC236}">
                <a16:creationId xmlns:a16="http://schemas.microsoft.com/office/drawing/2014/main" id="{424B93C1-FC2F-4827-913D-9CE2C9A67FEB}"/>
              </a:ext>
            </a:extLst>
          </p:cNvPr>
          <p:cNvSpPr>
            <a:spLocks noGrp="1" noChangeArrowheads="1"/>
          </p:cNvSpPr>
          <p:nvPr>
            <p:ph type="sldNum" sz="quarter" idx="4"/>
          </p:nvPr>
        </p:nvSpPr>
        <p:spPr bwMode="auto">
          <a:xfrm>
            <a:off x="70104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lgn="r" eaLnBrk="1" hangingPunct="1">
              <a:spcBef>
                <a:spcPct val="50000"/>
              </a:spcBef>
              <a:defRPr sz="1400">
                <a:latin typeface="Arial" panose="020B0604020202020204" pitchFamily="34" charset="0"/>
              </a:defRPr>
            </a:lvl1pPr>
          </a:lstStyle>
          <a:p>
            <a:pPr>
              <a:defRPr/>
            </a:pPr>
            <a:fld id="{3C337682-2965-46D5-A1A8-4AE75D2BF6D2}" type="slidenum">
              <a:rPr lang="en-GB" altLang="fi-FI"/>
              <a:pPr>
                <a:defRPr/>
              </a:pPr>
              <a:t>‹#›</a:t>
            </a:fld>
            <a:endParaRPr lang="en-GB" altLang="fi-FI"/>
          </a:p>
        </p:txBody>
      </p:sp>
    </p:spTree>
  </p:cSld>
  <p:clrMap bg1="lt1" tx1="dk1" bg2="lt2" tx2="dk2" accent1="accent1" accent2="accent2" accent3="accent3" accent4="accent4" accent5="accent5" accent6="accent6" hlink="hlink" folHlink="folHlink"/>
  <p:sldLayoutIdLst>
    <p:sldLayoutId id="2147485185" r:id="rId1"/>
    <p:sldLayoutId id="2147485174" r:id="rId2"/>
    <p:sldLayoutId id="2147485175" r:id="rId3"/>
    <p:sldLayoutId id="2147485176" r:id="rId4"/>
    <p:sldLayoutId id="2147485177" r:id="rId5"/>
    <p:sldLayoutId id="2147485178" r:id="rId6"/>
    <p:sldLayoutId id="2147485179" r:id="rId7"/>
    <p:sldLayoutId id="2147485180" r:id="rId8"/>
    <p:sldLayoutId id="2147485181" r:id="rId9"/>
    <p:sldLayoutId id="2147485182" r:id="rId10"/>
    <p:sldLayoutId id="2147485183"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1"/>
        </a:buClr>
        <a:buSzPct val="8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a:extLst>
              <a:ext uri="{FF2B5EF4-FFF2-40B4-BE49-F238E27FC236}">
                <a16:creationId xmlns:a16="http://schemas.microsoft.com/office/drawing/2014/main" id="{79BD1001-5897-D8D1-E243-94CC3D43C3D8}"/>
              </a:ext>
            </a:extLst>
          </p:cNvPr>
          <p:cNvGrpSpPr>
            <a:grpSpLocks/>
          </p:cNvGrpSpPr>
          <p:nvPr/>
        </p:nvGrpSpPr>
        <p:grpSpPr bwMode="auto">
          <a:xfrm>
            <a:off x="0" y="-4763"/>
            <a:ext cx="1063625" cy="6858001"/>
            <a:chOff x="0" y="-3"/>
            <a:chExt cx="670" cy="4320"/>
          </a:xfrm>
        </p:grpSpPr>
        <p:grpSp>
          <p:nvGrpSpPr>
            <p:cNvPr id="2056" name="Group 3">
              <a:extLst>
                <a:ext uri="{FF2B5EF4-FFF2-40B4-BE49-F238E27FC236}">
                  <a16:creationId xmlns:a16="http://schemas.microsoft.com/office/drawing/2014/main" id="{101BCF00-118E-3D50-EEA0-F10B8B3F45E7}"/>
                </a:ext>
              </a:extLst>
            </p:cNvPr>
            <p:cNvGrpSpPr>
              <a:grpSpLocks/>
            </p:cNvGrpSpPr>
            <p:nvPr/>
          </p:nvGrpSpPr>
          <p:grpSpPr bwMode="auto">
            <a:xfrm rot="16200000" flipH="1">
              <a:off x="-1815" y="1838"/>
              <a:ext cx="4320" cy="638"/>
              <a:chOff x="-2" y="1562"/>
              <a:chExt cx="5762" cy="638"/>
            </a:xfrm>
          </p:grpSpPr>
          <p:sp>
            <p:nvSpPr>
              <p:cNvPr id="2059" name="Freeform 4">
                <a:extLst>
                  <a:ext uri="{FF2B5EF4-FFF2-40B4-BE49-F238E27FC236}">
                    <a16:creationId xmlns:a16="http://schemas.microsoft.com/office/drawing/2014/main" id="{DD17A38A-B379-B422-7B62-D821B8CB470F}"/>
                  </a:ext>
                </a:extLst>
              </p:cNvPr>
              <p:cNvSpPr>
                <a:spLocks/>
              </p:cNvSpPr>
              <p:nvPr/>
            </p:nvSpPr>
            <p:spPr bwMode="ltGray">
              <a:xfrm rot="-5400000">
                <a:off x="2559" y="-993"/>
                <a:ext cx="624" cy="5745"/>
              </a:xfrm>
              <a:custGeom>
                <a:avLst/>
                <a:gdLst>
                  <a:gd name="T0" fmla="*/ 0 w 1000"/>
                  <a:gd name="T1" fmla="*/ 0 h 720"/>
                  <a:gd name="T2" fmla="*/ 0 w 1000"/>
                  <a:gd name="T3" fmla="*/ 2147483646 h 720"/>
                  <a:gd name="T4" fmla="*/ 1 w 1000"/>
                  <a:gd name="T5" fmla="*/ 2147483646 h 720"/>
                  <a:gd name="T6" fmla="*/ 1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0" name="Freeform 5">
                <a:extLst>
                  <a:ext uri="{FF2B5EF4-FFF2-40B4-BE49-F238E27FC236}">
                    <a16:creationId xmlns:a16="http://schemas.microsoft.com/office/drawing/2014/main" id="{7B862FC3-384E-4C33-AAD8-CF31839DF49B}"/>
                  </a:ext>
                </a:extLst>
              </p:cNvPr>
              <p:cNvSpPr>
                <a:spLocks/>
              </p:cNvSpPr>
              <p:nvPr/>
            </p:nvSpPr>
            <p:spPr bwMode="ltGray">
              <a:xfrm rot="-5400000">
                <a:off x="1323" y="1669"/>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1" name="Freeform 6">
                <a:extLst>
                  <a:ext uri="{FF2B5EF4-FFF2-40B4-BE49-F238E27FC236}">
                    <a16:creationId xmlns:a16="http://schemas.microsoft.com/office/drawing/2014/main" id="{2A2C6C1D-11E0-FC55-D4C9-CCFA05351ED9}"/>
                  </a:ext>
                </a:extLst>
              </p:cNvPr>
              <p:cNvSpPr>
                <a:spLocks/>
              </p:cNvSpPr>
              <p:nvPr/>
            </p:nvSpPr>
            <p:spPr bwMode="ltGray">
              <a:xfrm rot="-5400000">
                <a:off x="982" y="1669"/>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2" name="Freeform 7">
                <a:extLst>
                  <a:ext uri="{FF2B5EF4-FFF2-40B4-BE49-F238E27FC236}">
                    <a16:creationId xmlns:a16="http://schemas.microsoft.com/office/drawing/2014/main" id="{61828D52-5210-B35C-58FA-8EECAA3EAC89}"/>
                  </a:ext>
                </a:extLst>
              </p:cNvPr>
              <p:cNvSpPr>
                <a:spLocks/>
              </p:cNvSpPr>
              <p:nvPr/>
            </p:nvSpPr>
            <p:spPr bwMode="ltGray">
              <a:xfrm rot="-5400000">
                <a:off x="-57" y="1752"/>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2063" name="Freeform 8">
                <a:extLst>
                  <a:ext uri="{FF2B5EF4-FFF2-40B4-BE49-F238E27FC236}">
                    <a16:creationId xmlns:a16="http://schemas.microsoft.com/office/drawing/2014/main" id="{EDF34C95-809B-3BEA-7E14-104B2CA82CFC}"/>
                  </a:ext>
                </a:extLst>
              </p:cNvPr>
              <p:cNvSpPr>
                <a:spLocks/>
              </p:cNvSpPr>
              <p:nvPr/>
            </p:nvSpPr>
            <p:spPr bwMode="ltGray">
              <a:xfrm rot="-5400000">
                <a:off x="664" y="1733"/>
                <a:ext cx="624" cy="294"/>
              </a:xfrm>
              <a:custGeom>
                <a:avLst/>
                <a:gdLst>
                  <a:gd name="T0" fmla="*/ 0 w 624"/>
                  <a:gd name="T1" fmla="*/ 0 h 317"/>
                  <a:gd name="T2" fmla="*/ 0 w 624"/>
                  <a:gd name="T3" fmla="*/ 6 h 317"/>
                  <a:gd name="T4" fmla="*/ 624 w 624"/>
                  <a:gd name="T5" fmla="*/ 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4" name="Freeform 9">
                <a:extLst>
                  <a:ext uri="{FF2B5EF4-FFF2-40B4-BE49-F238E27FC236}">
                    <a16:creationId xmlns:a16="http://schemas.microsoft.com/office/drawing/2014/main" id="{A5894CD8-C863-B71A-F4FE-CA99BAB61F07}"/>
                  </a:ext>
                </a:extLst>
              </p:cNvPr>
              <p:cNvSpPr>
                <a:spLocks/>
              </p:cNvSpPr>
              <p:nvPr/>
            </p:nvSpPr>
            <p:spPr bwMode="ltGray">
              <a:xfrm rot="-5400000">
                <a:off x="442" y="1699"/>
                <a:ext cx="624" cy="362"/>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5" name="Freeform 10">
                <a:extLst>
                  <a:ext uri="{FF2B5EF4-FFF2-40B4-BE49-F238E27FC236}">
                    <a16:creationId xmlns:a16="http://schemas.microsoft.com/office/drawing/2014/main" id="{FFDF0E65-72E4-5D28-FE4A-6344F1DA4075}"/>
                  </a:ext>
                </a:extLst>
              </p:cNvPr>
              <p:cNvSpPr>
                <a:spLocks/>
              </p:cNvSpPr>
              <p:nvPr/>
            </p:nvSpPr>
            <p:spPr bwMode="ltGray">
              <a:xfrm rot="-5400000">
                <a:off x="156" y="1726"/>
                <a:ext cx="632" cy="315"/>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6" name="Freeform 11">
                <a:extLst>
                  <a:ext uri="{FF2B5EF4-FFF2-40B4-BE49-F238E27FC236}">
                    <a16:creationId xmlns:a16="http://schemas.microsoft.com/office/drawing/2014/main" id="{7089EBAE-81FF-25BB-1E0A-674CA7EFD925}"/>
                  </a:ext>
                </a:extLst>
              </p:cNvPr>
              <p:cNvSpPr>
                <a:spLocks/>
              </p:cNvSpPr>
              <p:nvPr/>
            </p:nvSpPr>
            <p:spPr bwMode="ltGray">
              <a:xfrm rot="-5400000">
                <a:off x="3211" y="1664"/>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7" name="Freeform 12">
                <a:extLst>
                  <a:ext uri="{FF2B5EF4-FFF2-40B4-BE49-F238E27FC236}">
                    <a16:creationId xmlns:a16="http://schemas.microsoft.com/office/drawing/2014/main" id="{0AFBD38E-E9C4-04D2-BA75-498A6B2478BC}"/>
                  </a:ext>
                </a:extLst>
              </p:cNvPr>
              <p:cNvSpPr>
                <a:spLocks/>
              </p:cNvSpPr>
              <p:nvPr/>
            </p:nvSpPr>
            <p:spPr bwMode="ltGray">
              <a:xfrm rot="-5400000">
                <a:off x="2870" y="1664"/>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68" name="Freeform 13">
                <a:extLst>
                  <a:ext uri="{FF2B5EF4-FFF2-40B4-BE49-F238E27FC236}">
                    <a16:creationId xmlns:a16="http://schemas.microsoft.com/office/drawing/2014/main" id="{679C127D-A150-83B2-06AE-F9B6C5066966}"/>
                  </a:ext>
                </a:extLst>
              </p:cNvPr>
              <p:cNvSpPr>
                <a:spLocks/>
              </p:cNvSpPr>
              <p:nvPr/>
            </p:nvSpPr>
            <p:spPr bwMode="ltGray">
              <a:xfrm rot="-5400000">
                <a:off x="1830" y="1747"/>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2069" name="Freeform 14">
                <a:extLst>
                  <a:ext uri="{FF2B5EF4-FFF2-40B4-BE49-F238E27FC236}">
                    <a16:creationId xmlns:a16="http://schemas.microsoft.com/office/drawing/2014/main" id="{6F957BD1-8BA6-9ACE-FC52-14E2C23CAE37}"/>
                  </a:ext>
                </a:extLst>
              </p:cNvPr>
              <p:cNvSpPr>
                <a:spLocks/>
              </p:cNvSpPr>
              <p:nvPr/>
            </p:nvSpPr>
            <p:spPr bwMode="ltGray">
              <a:xfrm rot="-5400000">
                <a:off x="2551" y="1728"/>
                <a:ext cx="624" cy="294"/>
              </a:xfrm>
              <a:custGeom>
                <a:avLst/>
                <a:gdLst>
                  <a:gd name="T0" fmla="*/ 0 w 624"/>
                  <a:gd name="T1" fmla="*/ 0 h 317"/>
                  <a:gd name="T2" fmla="*/ 0 w 624"/>
                  <a:gd name="T3" fmla="*/ 6 h 317"/>
                  <a:gd name="T4" fmla="*/ 624 w 624"/>
                  <a:gd name="T5" fmla="*/ 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70" name="Freeform 15">
                <a:extLst>
                  <a:ext uri="{FF2B5EF4-FFF2-40B4-BE49-F238E27FC236}">
                    <a16:creationId xmlns:a16="http://schemas.microsoft.com/office/drawing/2014/main" id="{ED6CD066-FB57-1D90-23FB-2FD2A0E05848}"/>
                  </a:ext>
                </a:extLst>
              </p:cNvPr>
              <p:cNvSpPr>
                <a:spLocks/>
              </p:cNvSpPr>
              <p:nvPr/>
            </p:nvSpPr>
            <p:spPr bwMode="ltGray">
              <a:xfrm rot="-5400000">
                <a:off x="2330" y="1694"/>
                <a:ext cx="624" cy="361"/>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71" name="Freeform 16">
                <a:extLst>
                  <a:ext uri="{FF2B5EF4-FFF2-40B4-BE49-F238E27FC236}">
                    <a16:creationId xmlns:a16="http://schemas.microsoft.com/office/drawing/2014/main" id="{C1E91A4B-B53D-CE56-74CE-602F7758B3F6}"/>
                  </a:ext>
                </a:extLst>
              </p:cNvPr>
              <p:cNvSpPr>
                <a:spLocks/>
              </p:cNvSpPr>
              <p:nvPr/>
            </p:nvSpPr>
            <p:spPr bwMode="ltGray">
              <a:xfrm rot="-5400000">
                <a:off x="2043" y="1721"/>
                <a:ext cx="632" cy="316"/>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72" name="Freeform 17">
                <a:extLst>
                  <a:ext uri="{FF2B5EF4-FFF2-40B4-BE49-F238E27FC236}">
                    <a16:creationId xmlns:a16="http://schemas.microsoft.com/office/drawing/2014/main" id="{69F30B6B-1189-E61C-F07C-BB5D44482ABD}"/>
                  </a:ext>
                </a:extLst>
              </p:cNvPr>
              <p:cNvSpPr>
                <a:spLocks/>
              </p:cNvSpPr>
              <p:nvPr/>
            </p:nvSpPr>
            <p:spPr bwMode="ltGray">
              <a:xfrm rot="-5400000">
                <a:off x="4077" y="1669"/>
                <a:ext cx="624" cy="421"/>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73" name="Freeform 18">
                <a:extLst>
                  <a:ext uri="{FF2B5EF4-FFF2-40B4-BE49-F238E27FC236}">
                    <a16:creationId xmlns:a16="http://schemas.microsoft.com/office/drawing/2014/main" id="{0E8FAEE5-BC6F-96FA-C033-00F31A2D9DB2}"/>
                  </a:ext>
                </a:extLst>
              </p:cNvPr>
              <p:cNvSpPr>
                <a:spLocks/>
              </p:cNvSpPr>
              <p:nvPr/>
            </p:nvSpPr>
            <p:spPr bwMode="ltGray">
              <a:xfrm rot="-5400000">
                <a:off x="3736" y="1669"/>
                <a:ext cx="624" cy="422"/>
              </a:xfrm>
              <a:custGeom>
                <a:avLst/>
                <a:gdLst>
                  <a:gd name="T0" fmla="*/ 0 w 624"/>
                  <a:gd name="T1" fmla="*/ 0 h 317"/>
                  <a:gd name="T2" fmla="*/ 0 w 624"/>
                  <a:gd name="T3" fmla="*/ 2147483646 h 317"/>
                  <a:gd name="T4" fmla="*/ 624 w 624"/>
                  <a:gd name="T5" fmla="*/ 21474836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74" name="Freeform 19">
                <a:extLst>
                  <a:ext uri="{FF2B5EF4-FFF2-40B4-BE49-F238E27FC236}">
                    <a16:creationId xmlns:a16="http://schemas.microsoft.com/office/drawing/2014/main" id="{BD9B904A-458C-D3FF-4C9F-F5846A904CC2}"/>
                  </a:ext>
                </a:extLst>
              </p:cNvPr>
              <p:cNvSpPr>
                <a:spLocks/>
              </p:cNvSpPr>
              <p:nvPr/>
            </p:nvSpPr>
            <p:spPr bwMode="ltGray">
              <a:xfrm rot="-5400000">
                <a:off x="4584" y="1747"/>
                <a:ext cx="624" cy="255"/>
              </a:xfrm>
              <a:custGeom>
                <a:avLst/>
                <a:gdLst>
                  <a:gd name="T0" fmla="*/ 0 w 624"/>
                  <a:gd name="T1" fmla="*/ 1 h 370"/>
                  <a:gd name="T2" fmla="*/ 0 w 624"/>
                  <a:gd name="T3" fmla="*/ 1 h 370"/>
                  <a:gd name="T4" fmla="*/ 624 w 624"/>
                  <a:gd name="T5" fmla="*/ 1 h 370"/>
                  <a:gd name="T6" fmla="*/ 624 w 624"/>
                  <a:gd name="T7" fmla="*/ 1 h 370"/>
                  <a:gd name="T8" fmla="*/ 384 w 624"/>
                  <a:gd name="T9" fmla="*/ 1 h 370"/>
                  <a:gd name="T10" fmla="*/ 0 w 624"/>
                  <a:gd name="T11" fmla="*/ 1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fi-FI"/>
              </a:p>
            </p:txBody>
          </p:sp>
          <p:sp>
            <p:nvSpPr>
              <p:cNvPr id="2075" name="Freeform 20">
                <a:extLst>
                  <a:ext uri="{FF2B5EF4-FFF2-40B4-BE49-F238E27FC236}">
                    <a16:creationId xmlns:a16="http://schemas.microsoft.com/office/drawing/2014/main" id="{90B49AE4-8BCD-CC2E-875A-63A330817E24}"/>
                  </a:ext>
                </a:extLst>
              </p:cNvPr>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76" name="Freeform 21">
                <a:extLst>
                  <a:ext uri="{FF2B5EF4-FFF2-40B4-BE49-F238E27FC236}">
                    <a16:creationId xmlns:a16="http://schemas.microsoft.com/office/drawing/2014/main" id="{AB1ADC4B-C189-2305-6641-955CA09E2E9C}"/>
                  </a:ext>
                </a:extLst>
              </p:cNvPr>
              <p:cNvSpPr>
                <a:spLocks/>
              </p:cNvSpPr>
              <p:nvPr/>
            </p:nvSpPr>
            <p:spPr bwMode="ltGray">
              <a:xfrm rot="-5400000">
                <a:off x="5084" y="1694"/>
                <a:ext cx="624" cy="361"/>
              </a:xfrm>
              <a:custGeom>
                <a:avLst/>
                <a:gdLst>
                  <a:gd name="T0" fmla="*/ 0 w 624"/>
                  <a:gd name="T1" fmla="*/ 0 h 272"/>
                  <a:gd name="T2" fmla="*/ 0 w 624"/>
                  <a:gd name="T3" fmla="*/ 2147483646 h 272"/>
                  <a:gd name="T4" fmla="*/ 240 w 624"/>
                  <a:gd name="T5" fmla="*/ 2147483646 h 272"/>
                  <a:gd name="T6" fmla="*/ 624 w 624"/>
                  <a:gd name="T7" fmla="*/ 214748364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sp>
            <p:nvSpPr>
              <p:cNvPr id="2077" name="Freeform 22">
                <a:extLst>
                  <a:ext uri="{FF2B5EF4-FFF2-40B4-BE49-F238E27FC236}">
                    <a16:creationId xmlns:a16="http://schemas.microsoft.com/office/drawing/2014/main" id="{4F096A48-5616-D23F-5A1D-E8BB9754A589}"/>
                  </a:ext>
                </a:extLst>
              </p:cNvPr>
              <p:cNvSpPr>
                <a:spLocks/>
              </p:cNvSpPr>
              <p:nvPr/>
            </p:nvSpPr>
            <p:spPr bwMode="ltGray">
              <a:xfrm rot="-5400000">
                <a:off x="4797" y="1721"/>
                <a:ext cx="632" cy="316"/>
              </a:xfrm>
              <a:custGeom>
                <a:avLst/>
                <a:gdLst>
                  <a:gd name="T0" fmla="*/ 8 w 632"/>
                  <a:gd name="T1" fmla="*/ 3 h 362"/>
                  <a:gd name="T2" fmla="*/ 8 w 632"/>
                  <a:gd name="T3" fmla="*/ 3 h 362"/>
                  <a:gd name="T4" fmla="*/ 248 w 632"/>
                  <a:gd name="T5" fmla="*/ 3 h 362"/>
                  <a:gd name="T6" fmla="*/ 632 w 632"/>
                  <a:gd name="T7" fmla="*/ 3 h 362"/>
                  <a:gd name="T8" fmla="*/ 632 w 632"/>
                  <a:gd name="T9" fmla="*/ 3 h 362"/>
                  <a:gd name="T10" fmla="*/ 104 w 632"/>
                  <a:gd name="T11" fmla="*/ 3 h 362"/>
                  <a:gd name="T12" fmla="*/ 8 w 632"/>
                  <a:gd name="T13" fmla="*/ 3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fi-FI"/>
              </a:p>
            </p:txBody>
          </p:sp>
        </p:grpSp>
        <p:sp>
          <p:nvSpPr>
            <p:cNvPr id="2057" name="Freeform 23">
              <a:extLst>
                <a:ext uri="{FF2B5EF4-FFF2-40B4-BE49-F238E27FC236}">
                  <a16:creationId xmlns:a16="http://schemas.microsoft.com/office/drawing/2014/main" id="{B21D38DD-326E-0982-8EDA-D11BBF3D49BF}"/>
                </a:ext>
              </a:extLst>
            </p:cNvPr>
            <p:cNvSpPr>
              <a:spLocks/>
            </p:cNvSpPr>
            <p:nvPr/>
          </p:nvSpPr>
          <p:spPr bwMode="ltGray">
            <a:xfrm rot="16200000" flipH="1">
              <a:off x="-1954" y="1951"/>
              <a:ext cx="4320" cy="412"/>
            </a:xfrm>
            <a:custGeom>
              <a:avLst/>
              <a:gdLst>
                <a:gd name="T0" fmla="*/ 0 w 5762"/>
                <a:gd name="T1" fmla="*/ 11476 h 385"/>
                <a:gd name="T2" fmla="*/ 1 w 5762"/>
                <a:gd name="T3" fmla="*/ 10970 h 385"/>
                <a:gd name="T4" fmla="*/ 1 w 5762"/>
                <a:gd name="T5" fmla="*/ 4 h 385"/>
                <a:gd name="T6" fmla="*/ 0 w 5762"/>
                <a:gd name="T7" fmla="*/ 0 h 385"/>
                <a:gd name="T8" fmla="*/ 0 w 5762"/>
                <a:gd name="T9" fmla="*/ 11476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sp>
          <p:nvSpPr>
            <p:cNvPr id="2058" name="Freeform 24">
              <a:extLst>
                <a:ext uri="{FF2B5EF4-FFF2-40B4-BE49-F238E27FC236}">
                  <a16:creationId xmlns:a16="http://schemas.microsoft.com/office/drawing/2014/main" id="{4540E48B-9A1D-3FEB-6664-77BEA32F5542}"/>
                </a:ext>
              </a:extLst>
            </p:cNvPr>
            <p:cNvSpPr>
              <a:spLocks/>
            </p:cNvSpPr>
            <p:nvPr/>
          </p:nvSpPr>
          <p:spPr bwMode="ltGray">
            <a:xfrm rot="16200000" flipH="1">
              <a:off x="-1584" y="2062"/>
              <a:ext cx="4319" cy="189"/>
            </a:xfrm>
            <a:custGeom>
              <a:avLst/>
              <a:gdLst>
                <a:gd name="T0" fmla="*/ 0 w 5761"/>
                <a:gd name="T1" fmla="*/ 28 h 189"/>
                <a:gd name="T2" fmla="*/ 1 w 5761"/>
                <a:gd name="T3" fmla="*/ 0 h 189"/>
                <a:gd name="T4" fmla="*/ 1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i-FI"/>
            </a:p>
          </p:txBody>
        </p:sp>
      </p:grpSp>
      <p:sp>
        <p:nvSpPr>
          <p:cNvPr id="2051" name="Rectangle 25">
            <a:extLst>
              <a:ext uri="{FF2B5EF4-FFF2-40B4-BE49-F238E27FC236}">
                <a16:creationId xmlns:a16="http://schemas.microsoft.com/office/drawing/2014/main" id="{D75C130A-FE4A-BDC9-F2A7-13BE8C055523}"/>
              </a:ext>
            </a:extLst>
          </p:cNvPr>
          <p:cNvSpPr>
            <a:spLocks noGrp="1" noChangeArrowheads="1"/>
          </p:cNvSpPr>
          <p:nvPr>
            <p:ph type="title"/>
          </p:nvPr>
        </p:nvSpPr>
        <p:spPr bwMode="auto">
          <a:xfrm>
            <a:off x="1173163" y="4572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fi-FI"/>
              <a:t>Click to edit Master title style</a:t>
            </a:r>
          </a:p>
        </p:txBody>
      </p:sp>
      <p:sp>
        <p:nvSpPr>
          <p:cNvPr id="2052" name="Rectangle 26">
            <a:extLst>
              <a:ext uri="{FF2B5EF4-FFF2-40B4-BE49-F238E27FC236}">
                <a16:creationId xmlns:a16="http://schemas.microsoft.com/office/drawing/2014/main" id="{695AB6C7-D34C-A2B2-7DDB-DCCA11CE5AA2}"/>
              </a:ext>
            </a:extLst>
          </p:cNvPr>
          <p:cNvSpPr>
            <a:spLocks noGrp="1" noChangeArrowheads="1"/>
          </p:cNvSpPr>
          <p:nvPr>
            <p:ph type="body" idx="1"/>
          </p:nvPr>
        </p:nvSpPr>
        <p:spPr bwMode="auto">
          <a:xfrm>
            <a:off x="1173163"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fi-FI"/>
              <a:t>Click to edit Master text styles</a:t>
            </a:r>
          </a:p>
          <a:p>
            <a:pPr lvl="1"/>
            <a:r>
              <a:rPr lang="en-GB" altLang="fi-FI"/>
              <a:t>Second level</a:t>
            </a:r>
          </a:p>
          <a:p>
            <a:pPr lvl="2"/>
            <a:r>
              <a:rPr lang="en-GB" altLang="fi-FI"/>
              <a:t>Third level</a:t>
            </a:r>
          </a:p>
          <a:p>
            <a:pPr lvl="3"/>
            <a:r>
              <a:rPr lang="en-GB" altLang="fi-FI"/>
              <a:t>Fourth level</a:t>
            </a:r>
          </a:p>
          <a:p>
            <a:pPr lvl="4"/>
            <a:r>
              <a:rPr lang="en-GB" altLang="fi-FI"/>
              <a:t>Fifth level</a:t>
            </a:r>
          </a:p>
        </p:txBody>
      </p:sp>
      <p:sp>
        <p:nvSpPr>
          <p:cNvPr id="5147" name="Rectangle 27">
            <a:extLst>
              <a:ext uri="{FF2B5EF4-FFF2-40B4-BE49-F238E27FC236}">
                <a16:creationId xmlns:a16="http://schemas.microsoft.com/office/drawing/2014/main" id="{7628E2FE-E9F1-43A0-B17E-E3695F3ADC68}"/>
              </a:ext>
            </a:extLst>
          </p:cNvPr>
          <p:cNvSpPr>
            <a:spLocks noGrp="1" noChangeArrowheads="1"/>
          </p:cNvSpPr>
          <p:nvPr>
            <p:ph type="dt" sz="half" idx="2"/>
          </p:nvPr>
        </p:nvSpPr>
        <p:spPr bwMode="auto">
          <a:xfrm>
            <a:off x="1173163" y="6265863"/>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spcBef>
                <a:spcPct val="50000"/>
              </a:spcBef>
              <a:defRPr sz="1400">
                <a:latin typeface="+mn-lt"/>
              </a:defRPr>
            </a:lvl1pPr>
          </a:lstStyle>
          <a:p>
            <a:pPr>
              <a:defRPr/>
            </a:pPr>
            <a:endParaRPr lang="en-GB"/>
          </a:p>
        </p:txBody>
      </p:sp>
      <p:sp>
        <p:nvSpPr>
          <p:cNvPr id="5148" name="Rectangle 28">
            <a:extLst>
              <a:ext uri="{FF2B5EF4-FFF2-40B4-BE49-F238E27FC236}">
                <a16:creationId xmlns:a16="http://schemas.microsoft.com/office/drawing/2014/main" id="{531EA401-12DD-42BC-B9B5-CE031BBAF6D9}"/>
              </a:ext>
            </a:extLst>
          </p:cNvPr>
          <p:cNvSpPr>
            <a:spLocks noGrp="1" noChangeArrowheads="1"/>
          </p:cNvSpPr>
          <p:nvPr>
            <p:ph type="ftr" sz="quarter" idx="3"/>
          </p:nvPr>
        </p:nvSpPr>
        <p:spPr bwMode="auto">
          <a:xfrm>
            <a:off x="35814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spcBef>
                <a:spcPct val="50000"/>
              </a:spcBef>
              <a:defRPr sz="1400">
                <a:latin typeface="+mn-lt"/>
              </a:defRPr>
            </a:lvl1pPr>
          </a:lstStyle>
          <a:p>
            <a:pPr>
              <a:defRPr/>
            </a:pPr>
            <a:endParaRPr lang="en-GB"/>
          </a:p>
        </p:txBody>
      </p:sp>
      <p:sp>
        <p:nvSpPr>
          <p:cNvPr id="5149" name="Rectangle 29">
            <a:extLst>
              <a:ext uri="{FF2B5EF4-FFF2-40B4-BE49-F238E27FC236}">
                <a16:creationId xmlns:a16="http://schemas.microsoft.com/office/drawing/2014/main" id="{857672C7-1AEE-4828-AA29-9AA3D4A716D8}"/>
              </a:ext>
            </a:extLst>
          </p:cNvPr>
          <p:cNvSpPr>
            <a:spLocks noGrp="1" noChangeArrowheads="1"/>
          </p:cNvSpPr>
          <p:nvPr>
            <p:ph type="sldNum" sz="quarter" idx="4"/>
          </p:nvPr>
        </p:nvSpPr>
        <p:spPr bwMode="auto">
          <a:xfrm>
            <a:off x="7010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spcBef>
                <a:spcPct val="50000"/>
              </a:spcBef>
              <a:defRPr sz="1400">
                <a:latin typeface="Arial" panose="020B0604020202020204" pitchFamily="34" charset="0"/>
              </a:defRPr>
            </a:lvl1pPr>
          </a:lstStyle>
          <a:p>
            <a:fld id="{C03C1D43-7A3F-42C8-817C-389B72C34F85}" type="slidenum">
              <a:rPr lang="en-GB" altLang="fi-FI"/>
              <a:pPr/>
              <a:t>‹#›</a:t>
            </a:fld>
            <a:endParaRPr lang="en-GB" altLang="fi-FI"/>
          </a:p>
        </p:txBody>
      </p:sp>
    </p:spTree>
    <p:extLst>
      <p:ext uri="{BB962C8B-B14F-4D97-AF65-F5344CB8AC3E}">
        <p14:creationId xmlns:p14="http://schemas.microsoft.com/office/powerpoint/2010/main" val="1707342684"/>
      </p:ext>
    </p:extLst>
  </p:cSld>
  <p:clrMap bg1="lt1" tx1="dk1" bg2="lt2" tx2="dk2" accent1="accent1" accent2="accent2" accent3="accent3" accent4="accent4" accent5="accent5" accent6="accent6" hlink="hlink" folHlink="folHlink"/>
  <p:sldLayoutIdLst>
    <p:sldLayoutId id="2147485187" r:id="rId1"/>
    <p:sldLayoutId id="2147485188" r:id="rId2"/>
    <p:sldLayoutId id="2147485189" r:id="rId3"/>
    <p:sldLayoutId id="2147485190" r:id="rId4"/>
    <p:sldLayoutId id="2147485191" r:id="rId5"/>
    <p:sldLayoutId id="2147485192" r:id="rId6"/>
    <p:sldLayoutId id="2147485193" r:id="rId7"/>
    <p:sldLayoutId id="2147485194" r:id="rId8"/>
    <p:sldLayoutId id="2147485195" r:id="rId9"/>
    <p:sldLayoutId id="2147485196" r:id="rId10"/>
    <p:sldLayoutId id="2147485197"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1"/>
        </a:buClr>
        <a:buSzPct val="8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kallavedenlukio.fi/web/ajankohtaista-abeill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ur04.safelinks.protection.outlook.com/?url=https%3A%2F%2Fwww.ylioppilastutkinto.fi%2Ffi%2Ftutkinnon-suorittaminen%2Fkoetilaisuuden-kulku&amp;data=05%7C02%7Ckallavedenlukio%40kuopio.fi%7C4052ce37db0146fb884008dea5b511e1%7Cec6c237e88ea4cc394ef595b27a8ebf9%7C0%7C0%7C639130394284216588%7CUnknown%7CTWFpbGZsb3d8eyJFbXB0eU1hcGkiOnRydWUsIlYiOiIwLjAuMDAwMCIsIlAiOiJXaW4zMiIsIkFOIjoiTWFpbCIsIldUIjoyfQ%3D%3D%7C0%7C%7C%7C&amp;sdata=p29VCGp%2B%2F%2BcDI2TS%2BQImPQKq0iZOcfa5cWueEjYSmx4%3D&amp;reserved=0" TargetMode="External"/><Relationship Id="rId2" Type="http://schemas.openxmlformats.org/officeDocument/2006/relationships/hyperlink" Target="https://eur04.safelinks.protection.outlook.com/?url=https%3A%2F%2Fwww.ylioppilastutkinto.fi%2Ffi%2Ftutkinnon-suorittaminen%2Ftietoa-kokelaalle&amp;data=05%7C02%7Ckallavedenlukio%40kuopio.fi%7C4052ce37db0146fb884008dea5b511e1%7Cec6c237e88ea4cc394ef595b27a8ebf9%7C0%7C0%7C639130394284184048%7CUnknown%7CTWFpbGZsb3d8eyJFbXB0eU1hcGkiOnRydWUsIlYiOiIwLjAuMDAwMCIsIlAiOiJXaW4zMiIsIkFOIjoiTWFpbCIsIldUIjoyfQ%3D%3D%7C0%7C%7C%7C&amp;sdata=t8Epch22VnKwF9u5kH%2F3lahakTzr5e8w%2FYfny1jLaWg%3D&amp;reserved=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ur03.safelinks.protection.outlook.com/?url=https%3A%2F%2Fwww.abitti.fi%2Fasentaminen%2Fwindows-kokelassovellus%2F&amp;data=05%7C02%7Ctiina.karjalainen%40opedu.kuopio.fi%7C01bd8438954248f2c08008df02738ebf%7C5714e48428b244bba606365e965f0d53%7C0%7C0%7C639232367461369897%7CUnknown%7CTWFpbGZsb3d8eyJFbXB0eU1hcGkiOnRydWUsIlYiOiIwLjAuMDAwMCIsIlAiOiJXaW4zMiIsIkFOIjoiTWFpbCIsIldUIjoyfQ%3D%3D%7C0%7C%7C%7C&amp;sdata=ujPy01YZWLlCngP4IJNW6j3UkRSaih1tJAKqQaSwMQk%3D&amp;reserved=0" TargetMode="External"/><Relationship Id="rId2" Type="http://schemas.openxmlformats.org/officeDocument/2006/relationships/hyperlink" Target="https://eur03.safelinks.protection.outlook.com/?url=https%3A%2F%2Fwww.ylioppilastutkinto.fi%2Ffi%2Ftutkinnon-toimeenpano%2Fmaaraykset-ja-ohjeet%2Fyleiset-maaraykset-ja-ohjeet%2Fliite-2-kokelaan%23chapter-2-3&amp;data=05%7C02%7Ctiina.karjalainen%40opedu.kuopio.fi%7C01bd8438954248f2c08008df02738ebf%7C5714e48428b244bba606365e965f0d53%7C0%7C0%7C639232367461338162%7CUnknown%7CTWFpbGZsb3d8eyJFbXB0eU1hcGkiOnRydWUsIlYiOiIwLjAuMDAwMCIsIlAiOiJXaW4zMiIsIkFOIjoiTWFpbCIsIldUIjoyfQ%3D%3D%7C0%7C%7C%7C&amp;sdata=ySg4cnRs89tag8LrQxHaG3xjuvMiU4t1ipqOpoE3pso%3D&amp;reserved=0" TargetMode="External"/><Relationship Id="rId1" Type="http://schemas.openxmlformats.org/officeDocument/2006/relationships/slideLayout" Target="../slideLayouts/slideLayout2.xml"/><Relationship Id="rId5" Type="http://schemas.openxmlformats.org/officeDocument/2006/relationships/hyperlink" Target="https://eur03.safelinks.protection.outlook.com/?url=https%3A%2F%2Fwww.abitti.fi%2Fasentaminen%2Fkokelastikku%2F&amp;data=05%7C02%7Ctiina.karjalainen%40opedu.kuopio.fi%7C01bd8438954248f2c08008df02738ebf%7C5714e48428b244bba606365e965f0d53%7C0%7C0%7C639232367461400071%7CUnknown%7CTWFpbGZsb3d8eyJFbXB0eU1hcGkiOnRydWUsIlYiOiIwLjAuMDAwMCIsIlAiOiJXaW4zMiIsIkFOIjoiTWFpbCIsIldUIjoyfQ%3D%3D%7C0%7C%7C%7C&amp;sdata=HJgL0YBkduttaBAj2IzN%2FZCvFShW9SDcboW6LhQFq%2BU%3D&amp;reserved=0" TargetMode="External"/><Relationship Id="rId4" Type="http://schemas.openxmlformats.org/officeDocument/2006/relationships/hyperlink" Target="https://eur03.safelinks.protection.outlook.com/?url=https%3A%2F%2Fwww.abitti.fi%2Fasentaminen%2Fmacos-kokelassovellus%2F&amp;data=05%7C02%7Ctiina.karjalainen%40opedu.kuopio.fi%7C01bd8438954248f2c08008df02738ebf%7C5714e48428b244bba606365e965f0d53%7C0%7C0%7C639232367461385449%7CUnknown%7CTWFpbGZsb3d8eyJFbXB0eU1hcGkiOnRydWUsIlYiOiIwLjAuMDAwMCIsIlAiOiJXaW4zMiIsIkFOIjoiTWFpbCIsIldUIjoyfQ%3D%3D%7C0%7C%7C%7C&amp;sdata=tR%2FYQvDRTDXiTg8py3APBy2z8hTARje2MJmJs6Tm9Tc%3D&amp;reserved=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yle.fi/opinportti/makasiini/kuvat/ylioppilaslakki.jpg" TargetMode="External"/><Relationship Id="rId1" Type="http://schemas.openxmlformats.org/officeDocument/2006/relationships/slideLayout" Target="../slideLayouts/slideLayout24.xml"/><Relationship Id="rId4" Type="http://schemas.openxmlformats.org/officeDocument/2006/relationships/hyperlink" Target="http://www.directa.fi/yritykset/8193878/Kuopion+kaupunki+Pohjantien+koulu/"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yle.fi/opinportti/makasiini/kuvat/ylioppilaslakki.jpg"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yle.fi/opinportti/makasiini/kuvat/ylioppilaslakki.jp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yle.fi/opinportti/makasiini/kuvat/ylioppilaslakki.jpg"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yle.fi/opinportti/makasiini/kuvat/ylioppilaslakki.jpg"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yle.fi/opinportti/makasiini/kuvat/ylioppilaslakki.jpg"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yle.fi/opinportti/makasiini/kuvat/ylioppilaslakki.jpg"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yle.fi/opinportti/makasiini/kuvat/ylioppilaslakki.jpg"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www.ylioppilastutkinto.fi/fi/tutkinnon-suorittaminen/koetilaisuuden-kulku" TargetMode="External"/><Relationship Id="rId2" Type="http://schemas.openxmlformats.org/officeDocument/2006/relationships/hyperlink" Target="https://www.ylioppilastutkinto.fi/fi/tutkinnon-suorittaminen/tietoa-kokelaalle" TargetMode="External"/><Relationship Id="rId1" Type="http://schemas.openxmlformats.org/officeDocument/2006/relationships/slideLayout" Target="../slideLayouts/slideLayout2.xml"/><Relationship Id="rId4" Type="http://schemas.openxmlformats.org/officeDocument/2006/relationships/hyperlink" Target="https://kallavedenlukio.fi/web/abi-aapinen/"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s://www.ylioppilastutkinto.fi/ylioppilastutkinto/tulokset-ja-koesuoritukset"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Otsikko 1">
            <a:extLst>
              <a:ext uri="{FF2B5EF4-FFF2-40B4-BE49-F238E27FC236}">
                <a16:creationId xmlns:a16="http://schemas.microsoft.com/office/drawing/2014/main" id="{3819CBAE-32E8-492A-86DC-C0A5C7549BFF}"/>
              </a:ext>
            </a:extLst>
          </p:cNvPr>
          <p:cNvSpPr>
            <a:spLocks noGrp="1" noChangeArrowheads="1"/>
          </p:cNvSpPr>
          <p:nvPr>
            <p:ph type="ctrTitle"/>
          </p:nvPr>
        </p:nvSpPr>
        <p:spPr>
          <a:xfrm>
            <a:off x="1173163" y="176213"/>
            <a:ext cx="7772400" cy="2308225"/>
          </a:xfrm>
        </p:spPr>
        <p:txBody>
          <a:bodyPr/>
          <a:lstStyle/>
          <a:p>
            <a:r>
              <a:rPr lang="fi-FI" altLang="fi-FI" dirty="0"/>
              <a:t>REHTORIN </a:t>
            </a:r>
            <a:br>
              <a:rPr lang="fi-FI" altLang="fi-FI" dirty="0"/>
            </a:br>
            <a:r>
              <a:rPr lang="fi-FI" altLang="fi-FI" dirty="0"/>
              <a:t>YO-INFO s2026</a:t>
            </a:r>
          </a:p>
        </p:txBody>
      </p:sp>
      <p:sp>
        <p:nvSpPr>
          <p:cNvPr id="6147" name="Alaotsikko 2">
            <a:extLst>
              <a:ext uri="{FF2B5EF4-FFF2-40B4-BE49-F238E27FC236}">
                <a16:creationId xmlns:a16="http://schemas.microsoft.com/office/drawing/2014/main" id="{B790EE60-1628-4718-A358-22E912CC7C2B}"/>
              </a:ext>
            </a:extLst>
          </p:cNvPr>
          <p:cNvSpPr>
            <a:spLocks noGrp="1" noChangeArrowheads="1"/>
          </p:cNvSpPr>
          <p:nvPr>
            <p:ph type="subTitle" idx="1"/>
          </p:nvPr>
        </p:nvSpPr>
        <p:spPr/>
        <p:txBody>
          <a:bodyPr/>
          <a:lstStyle/>
          <a:p>
            <a:r>
              <a:rPr lang="fi-FI" altLang="fi-FI"/>
              <a:t>Kallaveden lukio</a:t>
            </a:r>
          </a:p>
          <a:p>
            <a:r>
              <a:rPr lang="fi-FI" altLang="fi-FI"/>
              <a:t>(TK)</a:t>
            </a:r>
          </a:p>
        </p:txBody>
      </p:sp>
      <p:pic>
        <p:nvPicPr>
          <p:cNvPr id="6148" name="Picture 4">
            <a:extLst>
              <a:ext uri="{FF2B5EF4-FFF2-40B4-BE49-F238E27FC236}">
                <a16:creationId xmlns:a16="http://schemas.microsoft.com/office/drawing/2014/main" id="{DE681557-B46C-4522-B96C-305E52B0E2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6238" y="4005263"/>
            <a:ext cx="2305050"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A2F1FE9-46DC-AC11-8380-D5450875E4CD}"/>
              </a:ext>
            </a:extLst>
          </p:cNvPr>
          <p:cNvSpPr>
            <a:spLocks noGrp="1"/>
          </p:cNvSpPr>
          <p:nvPr>
            <p:ph type="title"/>
          </p:nvPr>
        </p:nvSpPr>
        <p:spPr/>
        <p:txBody>
          <a:bodyPr/>
          <a:lstStyle/>
          <a:p>
            <a:pPr marL="342900" marR="0" lvl="0" indent="-342900" defTabSz="914400" rtl="0" eaLnBrk="0" fontAlgn="base" latinLnBrk="0" hangingPunct="0">
              <a:lnSpc>
                <a:spcPct val="115000"/>
              </a:lnSpc>
              <a:spcBef>
                <a:spcPct val="20000"/>
              </a:spcBef>
              <a:spcAft>
                <a:spcPct val="0"/>
              </a:spcAft>
              <a:tabLst/>
              <a:defRPr/>
            </a:pPr>
            <a:r>
              <a:rPr kumimoji="0" lang="fi-FI" sz="3200" b="1"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Lukiolaiskannettavien lunastus – syksyllä 2026 valmistuvat</a:t>
            </a:r>
            <a:br>
              <a:rPr kumimoji="0" lang="fi-FI" sz="36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br>
            <a:endParaRPr lang="fi-FI" dirty="0"/>
          </a:p>
        </p:txBody>
      </p:sp>
      <p:sp>
        <p:nvSpPr>
          <p:cNvPr id="3" name="Sisällön paikkamerkki 2">
            <a:extLst>
              <a:ext uri="{FF2B5EF4-FFF2-40B4-BE49-F238E27FC236}">
                <a16:creationId xmlns:a16="http://schemas.microsoft.com/office/drawing/2014/main" id="{65E64246-A6E0-E38D-0A7D-35EB6EC6C25C}"/>
              </a:ext>
            </a:extLst>
          </p:cNvPr>
          <p:cNvSpPr>
            <a:spLocks noGrp="1"/>
          </p:cNvSpPr>
          <p:nvPr>
            <p:ph idx="1"/>
          </p:nvPr>
        </p:nvSpPr>
        <p:spPr>
          <a:xfrm>
            <a:off x="1173163" y="1600200"/>
            <a:ext cx="7772400" cy="4495800"/>
          </a:xfrm>
        </p:spPr>
        <p:txBody>
          <a:bodyPr/>
          <a:lstStyle/>
          <a:p>
            <a:pPr marL="342900" lvl="0" indent="-342900">
              <a:lnSpc>
                <a:spcPct val="115000"/>
              </a:lnSpc>
              <a:buFont typeface="Symbol" panose="05050102010706020507" pitchFamily="18" charset="2"/>
              <a:buChar char=""/>
            </a:pPr>
            <a:r>
              <a:rPr lang="fi-FI" sz="2400" b="1" kern="100" dirty="0">
                <a:effectLst/>
                <a:latin typeface="Aptos" panose="020B0004020202020204" pitchFamily="34" charset="0"/>
                <a:ea typeface="Aptos" panose="020B0004020202020204" pitchFamily="34" charset="0"/>
                <a:cs typeface="Times New Roman" panose="02020603050405020304" pitchFamily="18" charset="0"/>
              </a:rPr>
              <a:t>Voit joko päättää lunastaa laitteen itsellesi erittäin edulliseen hintaan tai palauttaa sen</a:t>
            </a:r>
            <a:endParaRPr lang="fi-FI" sz="2400" kern="100" dirty="0">
              <a:effectLst/>
              <a:latin typeface="Aptos" panose="020B0004020202020204" pitchFamily="34" charset="0"/>
              <a:ea typeface="Aptos" panose="020B0004020202020204" pitchFamily="34" charset="0"/>
              <a:cs typeface="Times New Roman" panose="02020603050405020304" pitchFamily="18" charset="0"/>
            </a:endParaRPr>
          </a:p>
          <a:p>
            <a:pPr marL="408940">
              <a:lnSpc>
                <a:spcPct val="115000"/>
              </a:lnSpc>
              <a:spcAft>
                <a:spcPts val="800"/>
              </a:spcAft>
            </a:pPr>
            <a:r>
              <a:rPr lang="fi-FI" sz="2400" b="1" kern="100" dirty="0">
                <a:solidFill>
                  <a:srgbClr val="FF0000"/>
                </a:solidFill>
                <a:latin typeface="Aptos" panose="020B0004020202020204" pitchFamily="34" charset="0"/>
                <a:ea typeface="Aptos" panose="020B0004020202020204" pitchFamily="34" charset="0"/>
                <a:cs typeface="Times New Roman" panose="02020603050405020304" pitchFamily="18" charset="0"/>
              </a:rPr>
              <a:t>Jos et lunasta laitetta, palauta sen koululle (kanslia tai vaksin koppi).</a:t>
            </a:r>
          </a:p>
          <a:p>
            <a:pPr marL="408940">
              <a:lnSpc>
                <a:spcPct val="115000"/>
              </a:lnSpc>
              <a:spcAft>
                <a:spcPts val="800"/>
              </a:spcAft>
            </a:pPr>
            <a:r>
              <a:rPr lang="fi-FI" sz="24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Tarkemmat ohjeet saat, kunhan </a:t>
            </a:r>
            <a:r>
              <a:rPr lang="fi-FI" sz="2400" b="1" kern="100" dirty="0" err="1">
                <a:solidFill>
                  <a:srgbClr val="FF0000"/>
                </a:solidFill>
                <a:effectLst/>
                <a:latin typeface="Aptos" panose="020B0004020202020204" pitchFamily="34" charset="0"/>
                <a:ea typeface="Aptos" panose="020B0004020202020204" pitchFamily="34" charset="0"/>
                <a:cs typeface="Times New Roman" panose="02020603050405020304" pitchFamily="18" charset="0"/>
              </a:rPr>
              <a:t>Opinsys</a:t>
            </a:r>
            <a:r>
              <a:rPr lang="fi-FI" sz="24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 ne meille välittää.</a:t>
            </a:r>
            <a:endParaRPr lang="fi-FI" sz="2400" b="1" kern="100" dirty="0">
              <a:effectLst/>
              <a:latin typeface="Aptos" panose="020B0004020202020204" pitchFamily="34" charset="0"/>
              <a:ea typeface="Aptos" panose="020B0004020202020204" pitchFamily="34" charset="0"/>
              <a:cs typeface="Times New Roman" panose="02020603050405020304" pitchFamily="18" charset="0"/>
            </a:endParaRPr>
          </a:p>
          <a:p>
            <a:endParaRPr lang="fi-FI" dirty="0"/>
          </a:p>
        </p:txBody>
      </p:sp>
    </p:spTree>
    <p:extLst>
      <p:ext uri="{BB962C8B-B14F-4D97-AF65-F5344CB8AC3E}">
        <p14:creationId xmlns:p14="http://schemas.microsoft.com/office/powerpoint/2010/main" val="336987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284BF-4150-71DC-0963-2CFBB838D67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5AF4614-396D-8CF3-D25E-B92F1929C1F1}"/>
              </a:ext>
            </a:extLst>
          </p:cNvPr>
          <p:cNvSpPr>
            <a:spLocks noGrp="1"/>
          </p:cNvSpPr>
          <p:nvPr>
            <p:ph type="title"/>
          </p:nvPr>
        </p:nvSpPr>
        <p:spPr/>
        <p:txBody>
          <a:bodyPr/>
          <a:lstStyle/>
          <a:p>
            <a:r>
              <a:rPr lang="fi-FI" dirty="0"/>
              <a:t>Miten saan oppimateriaalit käyttööni keväällä?</a:t>
            </a:r>
          </a:p>
        </p:txBody>
      </p:sp>
      <p:sp>
        <p:nvSpPr>
          <p:cNvPr id="3" name="Sisällön paikkamerkki 2">
            <a:extLst>
              <a:ext uri="{FF2B5EF4-FFF2-40B4-BE49-F238E27FC236}">
                <a16:creationId xmlns:a16="http://schemas.microsoft.com/office/drawing/2014/main" id="{FB54AD52-F3FC-F393-3D4D-1139965D7104}"/>
              </a:ext>
            </a:extLst>
          </p:cNvPr>
          <p:cNvSpPr>
            <a:spLocks noGrp="1"/>
          </p:cNvSpPr>
          <p:nvPr>
            <p:ph idx="1"/>
          </p:nvPr>
        </p:nvSpPr>
        <p:spPr/>
        <p:txBody>
          <a:bodyPr/>
          <a:lstStyle/>
          <a:p>
            <a:r>
              <a:rPr lang="fi-FI" sz="2400" dirty="0"/>
              <a:t>Jos kirjaudut kustantajan ympäristöön omalla sähköpostitunnuksellasi ennen valmistumista, voimassa olevat oppimateriaalit näkyvät sinulle niin pitkään kuin lisenssi on voimassa. MPASS-kirjautumismahdollisuus päättyy, kun valmistut lukiosta.</a:t>
            </a:r>
          </a:p>
          <a:p>
            <a:r>
              <a:rPr lang="fi-FI" sz="2400" dirty="0"/>
              <a:t>Sen jälkeen voit tarvittaessa hankkia lisenssin käyttöösi.</a:t>
            </a:r>
          </a:p>
          <a:p>
            <a:r>
              <a:rPr lang="fi-FI" sz="2400" dirty="0"/>
              <a:t>Lue ohjeet täältä</a:t>
            </a:r>
            <a:r>
              <a:rPr lang="fi-FI" sz="2800" dirty="0"/>
              <a:t> </a:t>
            </a:r>
            <a:r>
              <a:rPr lang="fi-FI" sz="2800" dirty="0">
                <a:hlinkClick r:id="rId2"/>
              </a:rPr>
              <a:t>Ajankohtaista abeille - Kallaveden lukio</a:t>
            </a:r>
            <a:endParaRPr lang="fi-FI" sz="2800" dirty="0"/>
          </a:p>
        </p:txBody>
      </p:sp>
    </p:spTree>
    <p:extLst>
      <p:ext uri="{BB962C8B-B14F-4D97-AF65-F5344CB8AC3E}">
        <p14:creationId xmlns:p14="http://schemas.microsoft.com/office/powerpoint/2010/main" val="4212527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A91A5B2-102A-0EDC-2ACE-4AD4CB6B7DBA}"/>
              </a:ext>
            </a:extLst>
          </p:cNvPr>
          <p:cNvSpPr>
            <a:spLocks noGrp="1"/>
          </p:cNvSpPr>
          <p:nvPr>
            <p:ph type="title"/>
          </p:nvPr>
        </p:nvSpPr>
        <p:spPr/>
        <p:txBody>
          <a:bodyPr/>
          <a:lstStyle/>
          <a:p>
            <a:endParaRPr lang="fi-FI"/>
          </a:p>
        </p:txBody>
      </p:sp>
      <p:sp>
        <p:nvSpPr>
          <p:cNvPr id="3" name="Sisällön paikkamerkki 2">
            <a:extLst>
              <a:ext uri="{FF2B5EF4-FFF2-40B4-BE49-F238E27FC236}">
                <a16:creationId xmlns:a16="http://schemas.microsoft.com/office/drawing/2014/main" id="{35F7702F-7CA6-41C2-A513-2B814FD486A8}"/>
              </a:ext>
            </a:extLst>
          </p:cNvPr>
          <p:cNvSpPr>
            <a:spLocks noGrp="1"/>
          </p:cNvSpPr>
          <p:nvPr>
            <p:ph idx="1"/>
          </p:nvPr>
        </p:nvSpPr>
        <p:spPr/>
        <p:txBody>
          <a:bodyPr/>
          <a:lstStyle/>
          <a:p>
            <a:pPr>
              <a:buNone/>
            </a:pPr>
            <a:r>
              <a:rPr lang="fi-FI" sz="32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2"/>
              </a:rPr>
              <a:t>https://www.ylioppilastutkinto.fi/fi/tutkinnon-suorittaminen/tietoa-kokelaalle</a:t>
            </a:r>
            <a:endParaRPr lang="fi-FI" sz="3200" dirty="0">
              <a:effectLst/>
              <a:latin typeface="Aptos" panose="020B0004020202020204" pitchFamily="34" charset="0"/>
              <a:ea typeface="Aptos" panose="020B0004020202020204" pitchFamily="34" charset="0"/>
              <a:cs typeface="Aptos" panose="020B0004020202020204" pitchFamily="34" charset="0"/>
            </a:endParaRPr>
          </a:p>
          <a:p>
            <a:pPr>
              <a:buNone/>
            </a:pPr>
            <a:r>
              <a:rPr lang="fi-FI" sz="3200" dirty="0">
                <a:effectLst/>
                <a:latin typeface="Aptos" panose="020B0004020202020204" pitchFamily="34" charset="0"/>
                <a:ea typeface="Aptos" panose="020B0004020202020204" pitchFamily="34" charset="0"/>
                <a:cs typeface="Aptos" panose="020B0004020202020204" pitchFamily="34" charset="0"/>
              </a:rPr>
              <a:t> </a:t>
            </a:r>
          </a:p>
          <a:p>
            <a:pPr>
              <a:buNone/>
            </a:pPr>
            <a:r>
              <a:rPr lang="fi-FI" sz="3200" dirty="0">
                <a:effectLst/>
                <a:latin typeface="Aptos" panose="020B0004020202020204" pitchFamily="34" charset="0"/>
                <a:ea typeface="Aptos" panose="020B0004020202020204" pitchFamily="34" charset="0"/>
                <a:cs typeface="Aptos" panose="020B0004020202020204" pitchFamily="34" charset="0"/>
              </a:rPr>
              <a:t>Ks. </a:t>
            </a:r>
            <a:r>
              <a:rPr lang="fi-FI" sz="3200">
                <a:effectLst/>
                <a:latin typeface="Aptos" panose="020B0004020202020204" pitchFamily="34" charset="0"/>
                <a:ea typeface="Aptos" panose="020B0004020202020204" pitchFamily="34" charset="0"/>
                <a:cs typeface="Aptos" panose="020B0004020202020204" pitchFamily="34" charset="0"/>
              </a:rPr>
              <a:t>myös: </a:t>
            </a:r>
            <a:r>
              <a:rPr lang="fi-FI" sz="3200" u="sng">
                <a:solidFill>
                  <a:srgbClr val="467886"/>
                </a:solidFill>
                <a:effectLst/>
                <a:latin typeface="Aptos" panose="020B0004020202020204" pitchFamily="34" charset="0"/>
                <a:ea typeface="Aptos" panose="020B0004020202020204" pitchFamily="34" charset="0"/>
                <a:cs typeface="Aptos" panose="020B0004020202020204" pitchFamily="34" charset="0"/>
                <a:hlinkClick r:id="rId3"/>
              </a:rPr>
              <a:t>Koetilaisuuden kulku</a:t>
            </a:r>
            <a:endParaRPr lang="fi-FI" sz="3200">
              <a:effectLst/>
              <a:latin typeface="Aptos" panose="020B0004020202020204" pitchFamily="34" charset="0"/>
              <a:ea typeface="Aptos" panose="020B0004020202020204" pitchFamily="34" charset="0"/>
              <a:cs typeface="Aptos" panose="020B0004020202020204" pitchFamily="34" charset="0"/>
            </a:endParaRPr>
          </a:p>
          <a:p>
            <a:endParaRPr lang="fi-FI"/>
          </a:p>
        </p:txBody>
      </p:sp>
    </p:spTree>
    <p:extLst>
      <p:ext uri="{BB962C8B-B14F-4D97-AF65-F5344CB8AC3E}">
        <p14:creationId xmlns:p14="http://schemas.microsoft.com/office/powerpoint/2010/main" val="55370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3DA750B-67C7-E0FB-1D04-7E6523954019}"/>
              </a:ext>
            </a:extLst>
          </p:cNvPr>
          <p:cNvSpPr>
            <a:spLocks noGrp="1"/>
          </p:cNvSpPr>
          <p:nvPr>
            <p:ph type="title"/>
          </p:nvPr>
        </p:nvSpPr>
        <p:spPr/>
        <p:txBody>
          <a:bodyPr/>
          <a:lstStyle/>
          <a:p>
            <a:r>
              <a:rPr lang="fi-FI" dirty="0"/>
              <a:t>Abitti2</a:t>
            </a:r>
          </a:p>
        </p:txBody>
      </p:sp>
      <p:sp>
        <p:nvSpPr>
          <p:cNvPr id="3" name="Sisällön paikkamerkki 2">
            <a:extLst>
              <a:ext uri="{FF2B5EF4-FFF2-40B4-BE49-F238E27FC236}">
                <a16:creationId xmlns:a16="http://schemas.microsoft.com/office/drawing/2014/main" id="{714C1E0B-1D05-9FA6-0C1D-264A98AE7F25}"/>
              </a:ext>
            </a:extLst>
          </p:cNvPr>
          <p:cNvSpPr>
            <a:spLocks noGrp="1"/>
          </p:cNvSpPr>
          <p:nvPr>
            <p:ph idx="1"/>
          </p:nvPr>
        </p:nvSpPr>
        <p:spPr/>
        <p:txBody>
          <a:bodyPr/>
          <a:lstStyle/>
          <a:p>
            <a:pPr>
              <a:buNone/>
            </a:pPr>
            <a:r>
              <a:rPr lang="fi-FI" sz="1600" b="1" dirty="0"/>
              <a:t>Ylioppilaskoe suoritetaan käyttämällä tietokoneeseen asennettua kokelassovellusta (tai </a:t>
            </a:r>
            <a:r>
              <a:rPr lang="fi-FI" sz="1600" b="1" dirty="0" err="1"/>
              <a:t>Abitti</a:t>
            </a:r>
            <a:r>
              <a:rPr lang="fi-FI" sz="1600" b="1" dirty="0"/>
              <a:t> 2 -kokelastikkua). Sovelluksen asentaminen tai tikun toimiminen tietokoneessa on kokelaan omalla vastuulla.</a:t>
            </a:r>
            <a:endParaRPr lang="fi-FI" sz="1600" dirty="0"/>
          </a:p>
          <a:p>
            <a:pPr>
              <a:buNone/>
            </a:pPr>
            <a:endParaRPr lang="fi-FI" sz="1600" b="1" dirty="0">
              <a:solidFill>
                <a:srgbClr val="FF0000"/>
              </a:solidFill>
              <a:effectLst/>
            </a:endParaRPr>
          </a:p>
          <a:p>
            <a:pPr>
              <a:buNone/>
            </a:pPr>
            <a:r>
              <a:rPr lang="fi-FI" sz="1600" b="1" dirty="0">
                <a:solidFill>
                  <a:srgbClr val="FF0000"/>
                </a:solidFill>
                <a:effectLst/>
              </a:rPr>
              <a:t>Tässä kokelaan tietokonetta koskevat ohjeet:</a:t>
            </a:r>
            <a:endParaRPr lang="fi-FI" sz="1600" dirty="0"/>
          </a:p>
          <a:p>
            <a:pPr>
              <a:buNone/>
            </a:pPr>
            <a:r>
              <a:rPr lang="fi-FI" sz="1600" dirty="0">
                <a:hlinkClick r:id="rId2"/>
              </a:rPr>
              <a:t>Liite 2: Kokelaan tietokonetta koskevat ohjeet | Ylioppilastutkintolautakunta</a:t>
            </a:r>
            <a:endParaRPr lang="fi-FI" sz="1600" dirty="0"/>
          </a:p>
          <a:p>
            <a:pPr>
              <a:buNone/>
            </a:pPr>
            <a:r>
              <a:rPr lang="fi-FI" sz="1600" b="1" dirty="0"/>
              <a:t>Tästä linkistä pääset asentamaan Windows-sovelluksen:</a:t>
            </a:r>
            <a:r>
              <a:rPr lang="fi-FI" sz="1600" dirty="0"/>
              <a:t> </a:t>
            </a:r>
            <a:r>
              <a:rPr lang="fi-FI" sz="1600" dirty="0">
                <a:hlinkClick r:id="rId3"/>
              </a:rPr>
              <a:t>Kokelassovellus: Windows – </a:t>
            </a:r>
            <a:r>
              <a:rPr lang="fi-FI" sz="1600" dirty="0" err="1">
                <a:hlinkClick r:id="rId3"/>
              </a:rPr>
              <a:t>Abitti</a:t>
            </a:r>
            <a:endParaRPr lang="fi-FI" sz="1600" dirty="0"/>
          </a:p>
          <a:p>
            <a:pPr>
              <a:buNone/>
            </a:pPr>
            <a:r>
              <a:rPr lang="fi-FI" sz="1600" b="1" dirty="0"/>
              <a:t>Tästä linkistä pääset asentamaan </a:t>
            </a:r>
            <a:r>
              <a:rPr lang="fi-FI" sz="1600" b="1" dirty="0" err="1"/>
              <a:t>macOS</a:t>
            </a:r>
            <a:r>
              <a:rPr lang="fi-FI" sz="1600" b="1" dirty="0"/>
              <a:t>-sovelluksen: </a:t>
            </a:r>
            <a:r>
              <a:rPr lang="fi-FI" sz="1600" dirty="0">
                <a:hlinkClick r:id="rId4"/>
              </a:rPr>
              <a:t>Kokelassovellus: </a:t>
            </a:r>
            <a:r>
              <a:rPr lang="fi-FI" sz="1600" dirty="0" err="1">
                <a:hlinkClick r:id="rId4"/>
              </a:rPr>
              <a:t>macOS</a:t>
            </a:r>
            <a:r>
              <a:rPr lang="fi-FI" sz="1600" dirty="0">
                <a:hlinkClick r:id="rId4"/>
              </a:rPr>
              <a:t> – </a:t>
            </a:r>
            <a:r>
              <a:rPr lang="fi-FI" sz="1600" dirty="0" err="1">
                <a:hlinkClick r:id="rId4"/>
              </a:rPr>
              <a:t>Abitti</a:t>
            </a:r>
            <a:endParaRPr lang="fi-FI" sz="1600" dirty="0"/>
          </a:p>
          <a:p>
            <a:pPr>
              <a:buNone/>
            </a:pPr>
            <a:r>
              <a:rPr lang="fi-FI" sz="1600" b="1" dirty="0"/>
              <a:t>Tästä linkistä pääset ohjeisiin </a:t>
            </a:r>
            <a:r>
              <a:rPr lang="fi-FI" sz="1600" b="1" dirty="0" err="1"/>
              <a:t>Abitti</a:t>
            </a:r>
            <a:r>
              <a:rPr lang="fi-FI" sz="1600" b="1" dirty="0"/>
              <a:t> 2 -kokelastikusta:</a:t>
            </a:r>
            <a:r>
              <a:rPr lang="fi-FI" sz="1600" dirty="0"/>
              <a:t> </a:t>
            </a:r>
            <a:r>
              <a:rPr lang="fi-FI" sz="1600" dirty="0">
                <a:hlinkClick r:id="rId5"/>
              </a:rPr>
              <a:t>Kokelastikku – </a:t>
            </a:r>
            <a:r>
              <a:rPr lang="fi-FI" sz="1600" dirty="0" err="1">
                <a:hlinkClick r:id="rId5"/>
              </a:rPr>
              <a:t>Abitti</a:t>
            </a:r>
            <a:endParaRPr lang="fi-FI" sz="1600" dirty="0"/>
          </a:p>
          <a:p>
            <a:pPr>
              <a:buNone/>
            </a:pPr>
            <a:r>
              <a:rPr lang="fi-FI" sz="1600" b="1" dirty="0">
                <a:highlight>
                  <a:srgbClr val="FFFF00"/>
                </a:highlight>
              </a:rPr>
              <a:t>Huomaa, että kokelas vastaa siitä, että hänellä on koetilaisuuteen saapuessaan määräykset täyttävä toimiva tietokone. </a:t>
            </a:r>
            <a:endParaRPr lang="fi-FI" sz="1600" dirty="0">
              <a:highlight>
                <a:srgbClr val="FFFF00"/>
              </a:highlight>
            </a:endParaRPr>
          </a:p>
          <a:p>
            <a:pPr marL="0" indent="0">
              <a:buNone/>
            </a:pPr>
            <a:endParaRPr lang="fi-FI" dirty="0"/>
          </a:p>
        </p:txBody>
      </p:sp>
    </p:spTree>
    <p:extLst>
      <p:ext uri="{BB962C8B-B14F-4D97-AF65-F5344CB8AC3E}">
        <p14:creationId xmlns:p14="http://schemas.microsoft.com/office/powerpoint/2010/main" val="2024684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tsikko 1">
            <a:extLst>
              <a:ext uri="{FF2B5EF4-FFF2-40B4-BE49-F238E27FC236}">
                <a16:creationId xmlns:a16="http://schemas.microsoft.com/office/drawing/2014/main" id="{9AADA1E9-274E-4868-BAD1-71BE819D3515}"/>
              </a:ext>
            </a:extLst>
          </p:cNvPr>
          <p:cNvSpPr>
            <a:spLocks noGrp="1"/>
          </p:cNvSpPr>
          <p:nvPr>
            <p:ph type="title"/>
          </p:nvPr>
        </p:nvSpPr>
        <p:spPr/>
        <p:txBody>
          <a:bodyPr/>
          <a:lstStyle/>
          <a:p>
            <a:pPr eaLnBrk="1" hangingPunct="1">
              <a:spcBef>
                <a:spcPct val="20000"/>
              </a:spcBef>
              <a:defRPr/>
            </a:pPr>
            <a:br>
              <a:rPr lang="fi-FI" altLang="fi-FI" dirty="0"/>
            </a:br>
            <a:br>
              <a:rPr lang="fi-FI" altLang="fi-FI" dirty="0"/>
            </a:br>
            <a:r>
              <a:rPr lang="fi-FI" altLang="fi-FI" b="1" dirty="0"/>
              <a:t>KOEPÄIVÄT</a:t>
            </a:r>
            <a:br>
              <a:rPr lang="fi-FI" altLang="fi-FI" dirty="0"/>
            </a:br>
            <a:r>
              <a:rPr lang="fi-FI" sz="2800" b="1" dirty="0">
                <a:solidFill>
                  <a:srgbClr val="000000"/>
                </a:solidFill>
                <a:latin typeface="Arial Narrow" panose="020B0606020202030204" pitchFamily="34" charset="0"/>
                <a:ea typeface="+mn-ea"/>
                <a:cs typeface="Times New Roman" pitchFamily="18" charset="0"/>
              </a:rPr>
              <a:t>Kaikki kokeet alkavat klo 9.00 ja päättyvät klo 15 (6 h)</a:t>
            </a:r>
            <a:br>
              <a:rPr lang="fi-FI" sz="2800" b="1" dirty="0">
                <a:solidFill>
                  <a:srgbClr val="000000"/>
                </a:solidFill>
                <a:latin typeface="Arial Narrow" panose="020B0606020202030204" pitchFamily="34" charset="0"/>
                <a:ea typeface="+mn-ea"/>
                <a:cs typeface="Times New Roman" pitchFamily="18" charset="0"/>
              </a:rPr>
            </a:br>
            <a:r>
              <a:rPr lang="fi-FI" sz="2800" b="1" dirty="0">
                <a:solidFill>
                  <a:srgbClr val="FF0000"/>
                </a:solidFill>
                <a:latin typeface="Arial Narrow" panose="020B0606020202030204" pitchFamily="34" charset="0"/>
                <a:ea typeface="+mn-ea"/>
                <a:cs typeface="Times New Roman" pitchFamily="18" charset="0"/>
              </a:rPr>
              <a:t>- paikalla ollaan 8.00 alkaen porrastuksen mukaisesti</a:t>
            </a:r>
            <a:br>
              <a:rPr lang="fi-FI" sz="2800" b="1" dirty="0">
                <a:solidFill>
                  <a:srgbClr val="000000"/>
                </a:solidFill>
                <a:latin typeface="Comic Sans MS" pitchFamily="66" charset="0"/>
                <a:ea typeface="+mn-ea"/>
                <a:cs typeface="Times New Roman" pitchFamily="18" charset="0"/>
              </a:rPr>
            </a:br>
            <a:br>
              <a:rPr lang="fi-FI" altLang="fi-FI" sz="2800" dirty="0"/>
            </a:br>
            <a:br>
              <a:rPr lang="fi-FI" sz="3200" dirty="0">
                <a:solidFill>
                  <a:srgbClr val="000000"/>
                </a:solidFill>
                <a:latin typeface="Arial"/>
                <a:ea typeface="+mn-ea"/>
                <a:cs typeface="+mn-cs"/>
              </a:rPr>
            </a:br>
            <a:endParaRPr lang="fi-FI" altLang="fi-FI" dirty="0"/>
          </a:p>
        </p:txBody>
      </p:sp>
      <p:sp>
        <p:nvSpPr>
          <p:cNvPr id="3" name="Sisällön paikkamerkki 2">
            <a:extLst>
              <a:ext uri="{FF2B5EF4-FFF2-40B4-BE49-F238E27FC236}">
                <a16:creationId xmlns:a16="http://schemas.microsoft.com/office/drawing/2014/main" id="{2748E5C7-8418-4E11-A7B0-A3CD865B1A7C}"/>
              </a:ext>
            </a:extLst>
          </p:cNvPr>
          <p:cNvSpPr>
            <a:spLocks noGrp="1"/>
          </p:cNvSpPr>
          <p:nvPr>
            <p:ph idx="1"/>
          </p:nvPr>
        </p:nvSpPr>
        <p:spPr/>
        <p:txBody>
          <a:bodyPr/>
          <a:lstStyle/>
          <a:p>
            <a:pPr>
              <a:buClr>
                <a:srgbClr val="0099CC"/>
              </a:buClr>
              <a:defRPr/>
            </a:pPr>
            <a:r>
              <a:rPr lang="fi-FI" sz="2000" b="1" dirty="0"/>
              <a:t>ma 14.9. äi­din­kie­li, luku­tai­don koe </a:t>
            </a:r>
            <a:r>
              <a:rPr lang="fi-FI" sz="2000" b="1" dirty="0">
                <a:highlight>
                  <a:srgbClr val="00FF00"/>
                </a:highlight>
              </a:rPr>
              <a:t>KLASSIKKA </a:t>
            </a:r>
          </a:p>
          <a:p>
            <a:pPr marL="342900" marR="0" lvl="0" indent="-34290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Char char="n"/>
              <a:tabLst/>
              <a:defRPr/>
            </a:pPr>
            <a:r>
              <a:rPr lang="fi-FI" sz="2000" b="1" dirty="0">
                <a:solidFill>
                  <a:srgbClr val="000000"/>
                </a:solidFill>
                <a:latin typeface="Arial"/>
              </a:rPr>
              <a:t>ke</a:t>
            </a:r>
            <a:r>
              <a:rPr kumimoji="0" lang="fi-FI" sz="2000" b="1" i="0" u="none" strike="noStrike" kern="0" cap="none" spc="0" normalizeH="0" baseline="0" noProof="0" dirty="0">
                <a:ln>
                  <a:noFill/>
                </a:ln>
                <a:solidFill>
                  <a:srgbClr val="000000"/>
                </a:solidFill>
                <a:effectLst/>
                <a:uLnTx/>
                <a:uFillTx/>
                <a:latin typeface="Arial"/>
                <a:ea typeface="+mn-ea"/>
                <a:cs typeface="+mn-cs"/>
              </a:rPr>
              <a:t> 16.9. us­kon­to, elä­män­kat­so­mus­tie­to, yh­teis­kun­ta­oppi, ke­mia, maan­tie­de, ter­veys­tie­to </a:t>
            </a:r>
            <a:r>
              <a:rPr kumimoji="0" lang="fi-FI" sz="2000" b="1" i="0" u="none" strike="noStrike" kern="0" cap="none" spc="0" normalizeH="0" baseline="0" noProof="0" dirty="0">
                <a:ln>
                  <a:noFill/>
                </a:ln>
                <a:solidFill>
                  <a:srgbClr val="000000"/>
                </a:solidFill>
                <a:effectLst/>
                <a:highlight>
                  <a:srgbClr val="FF00FF"/>
                </a:highlight>
                <a:uLnTx/>
                <a:uFillTx/>
                <a:latin typeface="Arial"/>
                <a:ea typeface="+mn-ea"/>
                <a:cs typeface="+mn-cs"/>
              </a:rPr>
              <a:t>POHJANTIE</a:t>
            </a:r>
            <a:endParaRPr kumimoji="0" lang="it-IT" sz="2000" b="1" i="0" u="none" strike="noStrike" kern="0" cap="none" spc="0" normalizeH="0" baseline="0" noProof="0" dirty="0">
              <a:ln>
                <a:noFill/>
              </a:ln>
              <a:solidFill>
                <a:srgbClr val="000000"/>
              </a:solidFill>
              <a:effectLst/>
              <a:highlight>
                <a:srgbClr val="FF00FF"/>
              </a:highlight>
              <a:uLnTx/>
              <a:uFillTx/>
              <a:latin typeface="Arial"/>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Char char="n"/>
              <a:tabLst/>
              <a:defRPr/>
            </a:pPr>
            <a:r>
              <a:rPr lang="fi-FI" sz="2000" b="1" dirty="0"/>
              <a:t>pe 18.9. vie­ras kie­li, pitkä oppi­mää­rä </a:t>
            </a:r>
            <a:r>
              <a:rPr kumimoji="0" lang="fi-FI" sz="2000" b="1" i="0" u="none" strike="noStrike" kern="0" cap="none" spc="0" normalizeH="0" baseline="0" noProof="0" dirty="0">
                <a:ln>
                  <a:noFill/>
                </a:ln>
                <a:solidFill>
                  <a:srgbClr val="000000"/>
                </a:solidFill>
                <a:effectLst/>
                <a:highlight>
                  <a:srgbClr val="FF00FF"/>
                </a:highlight>
                <a:uLnTx/>
                <a:uFillTx/>
                <a:latin typeface="Arial"/>
                <a:ea typeface="+mn-ea"/>
                <a:cs typeface="+mn-cs"/>
              </a:rPr>
              <a:t>POHJANTIE</a:t>
            </a:r>
          </a:p>
          <a:p>
            <a:pPr marL="342900" marR="0" lvl="0" indent="-34290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Char char="n"/>
              <a:tabLst/>
              <a:defRPr/>
            </a:pPr>
            <a:r>
              <a:rPr kumimoji="0" lang="fi-FI" sz="2000" b="1" i="0" u="none" strike="noStrike" kern="0" cap="none" spc="0" normalizeH="0" baseline="0" noProof="0" dirty="0">
                <a:ln>
                  <a:noFill/>
                </a:ln>
                <a:solidFill>
                  <a:srgbClr val="000000"/>
                </a:solidFill>
                <a:effectLst/>
                <a:uLnTx/>
                <a:uFillTx/>
                <a:latin typeface="Arial"/>
                <a:ea typeface="+mn-ea"/>
                <a:cs typeface="+mn-cs"/>
              </a:rPr>
              <a:t>ma 21.9. toi­nen ko­ti­mai­nen kie­li, pit­kä ja kes­ki­pit­kä oppi­mää­rä </a:t>
            </a:r>
            <a:r>
              <a:rPr kumimoji="0" lang="fi-FI" sz="2000" b="1" i="0" u="none" strike="noStrike" kern="0" cap="none" spc="0" normalizeH="0" baseline="0" noProof="0" dirty="0">
                <a:ln>
                  <a:noFill/>
                </a:ln>
                <a:solidFill>
                  <a:srgbClr val="000000"/>
                </a:solidFill>
                <a:effectLst/>
                <a:highlight>
                  <a:srgbClr val="FFFF00"/>
                </a:highlight>
                <a:uLnTx/>
                <a:uFillTx/>
                <a:latin typeface="Arial"/>
                <a:ea typeface="+mn-ea"/>
                <a:cs typeface="+mn-cs"/>
              </a:rPr>
              <a:t>LUMIT</a:t>
            </a:r>
          </a:p>
          <a:p>
            <a:pPr marL="342900" marR="0" lvl="0" indent="-34290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Char char="n"/>
              <a:tabLst/>
              <a:defRPr/>
            </a:pPr>
            <a:r>
              <a:rPr kumimoji="0" lang="fi-FI" sz="2000" b="1" i="0" u="none" strike="noStrike" kern="0" cap="none" spc="0" normalizeH="0" baseline="0" noProof="0" dirty="0">
                <a:ln>
                  <a:noFill/>
                </a:ln>
                <a:solidFill>
                  <a:srgbClr val="000000"/>
                </a:solidFill>
                <a:effectLst/>
                <a:uLnTx/>
                <a:uFillTx/>
                <a:latin typeface="Arial"/>
                <a:ea typeface="+mn-ea"/>
                <a:cs typeface="+mn-cs"/>
              </a:rPr>
              <a:t>Ti 22.9. </a:t>
            </a:r>
            <a:r>
              <a:rPr kumimoji="0" lang="it-IT" sz="2000" b="1" i="0" u="none" strike="noStrike" kern="0" cap="none" spc="0" normalizeH="0" baseline="0" noProof="0" dirty="0">
                <a:ln>
                  <a:noFill/>
                </a:ln>
                <a:solidFill>
                  <a:srgbClr val="000000"/>
                </a:solidFill>
                <a:effectLst/>
                <a:uLnTx/>
                <a:uFillTx/>
                <a:latin typeface="Arial"/>
                <a:ea typeface="+mn-ea"/>
                <a:cs typeface="+mn-cs"/>
              </a:rPr>
              <a:t>psy­ko­lo­gia, fi­lo­so­fia, his­to­ria, fy­siik­ka, bi­o­lo­gia </a:t>
            </a:r>
            <a:r>
              <a:rPr kumimoji="0" lang="fi-FI" sz="2000" b="1" i="0" u="none" strike="noStrike" kern="0" cap="none" spc="0" normalizeH="0" baseline="0" noProof="0" dirty="0">
                <a:ln>
                  <a:noFill/>
                </a:ln>
                <a:solidFill>
                  <a:srgbClr val="000000"/>
                </a:solidFill>
                <a:effectLst/>
                <a:highlight>
                  <a:srgbClr val="FF00FF"/>
                </a:highlight>
                <a:uLnTx/>
                <a:uFillTx/>
                <a:latin typeface="Arial"/>
                <a:ea typeface="+mn-ea"/>
                <a:cs typeface="+mn-cs"/>
              </a:rPr>
              <a:t>POHJANTIE</a:t>
            </a:r>
          </a:p>
          <a:p>
            <a:pPr marL="342900" marR="0" lvl="0" indent="-34290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Char char="n"/>
              <a:tabLst/>
              <a:defRPr/>
            </a:pPr>
            <a:r>
              <a:rPr kumimoji="0" lang="fi-FI" sz="2000" b="1" i="0" u="none" strike="noStrike" kern="0" cap="none" spc="0" normalizeH="0" baseline="0" noProof="0" dirty="0">
                <a:ln>
                  <a:noFill/>
                </a:ln>
                <a:solidFill>
                  <a:srgbClr val="000000"/>
                </a:solidFill>
                <a:effectLst/>
                <a:uLnTx/>
                <a:uFillTx/>
                <a:latin typeface="Arial"/>
                <a:ea typeface="+mn-ea"/>
                <a:cs typeface="+mn-cs"/>
              </a:rPr>
              <a:t>To 24.9. ma­te­ma­tiik­ka, pit­kä ja ly­hyt oppi­mää­rä </a:t>
            </a:r>
            <a:r>
              <a:rPr kumimoji="0" lang="fi-FI" sz="2000" b="1" i="0" u="none" strike="noStrike" kern="0" cap="none" spc="0" normalizeH="0" baseline="0" noProof="0" dirty="0">
                <a:ln>
                  <a:noFill/>
                </a:ln>
                <a:solidFill>
                  <a:srgbClr val="000000"/>
                </a:solidFill>
                <a:effectLst/>
                <a:highlight>
                  <a:srgbClr val="00FF00"/>
                </a:highlight>
                <a:uLnTx/>
                <a:uFillTx/>
                <a:latin typeface="Arial"/>
                <a:ea typeface="+mn-ea"/>
                <a:cs typeface="+mn-cs"/>
              </a:rPr>
              <a:t>KLASSIKKA </a:t>
            </a:r>
          </a:p>
          <a:p>
            <a:pPr marL="342900" marR="0" lvl="0" indent="-34290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Char char="n"/>
              <a:tabLst/>
              <a:defRPr/>
            </a:pPr>
            <a:r>
              <a:rPr lang="fi-FI" sz="2000" b="1" dirty="0"/>
              <a:t>pe  25.9. äi­din­kie­li, kir­joi­tus­tai­don koe </a:t>
            </a:r>
            <a:r>
              <a:rPr kumimoji="0" lang="fi-FI" sz="2000" b="1" i="0" u="none" strike="noStrike" kern="0" cap="none" spc="0" normalizeH="0" baseline="0" noProof="0" dirty="0">
                <a:ln>
                  <a:noFill/>
                </a:ln>
                <a:solidFill>
                  <a:srgbClr val="000000"/>
                </a:solidFill>
                <a:effectLst/>
                <a:highlight>
                  <a:srgbClr val="00FF00"/>
                </a:highlight>
                <a:uLnTx/>
                <a:uFillTx/>
                <a:latin typeface="Arial"/>
                <a:ea typeface="+mn-ea"/>
                <a:cs typeface="+mn-cs"/>
              </a:rPr>
              <a:t>KLASSIKKA </a:t>
            </a:r>
          </a:p>
          <a:p>
            <a:pPr marL="342900" marR="0" lvl="0" indent="-34290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Char char="n"/>
              <a:tabLst/>
              <a:defRPr/>
            </a:pPr>
            <a:r>
              <a:rPr lang="fi-FI" sz="2000" b="1" dirty="0"/>
              <a:t>ma 28.9. vie­ras kie­li, lyhyt oppimäärä </a:t>
            </a:r>
            <a:r>
              <a:rPr kumimoji="0" lang="fi-FI" sz="2000" b="1" i="0" u="none" strike="noStrike" kern="0" cap="none" spc="0" normalizeH="0" baseline="0" noProof="0" dirty="0">
                <a:ln>
                  <a:noFill/>
                </a:ln>
                <a:solidFill>
                  <a:srgbClr val="000000"/>
                </a:solidFill>
                <a:effectLst/>
                <a:highlight>
                  <a:srgbClr val="FFFF00"/>
                </a:highlight>
                <a:uLnTx/>
                <a:uFillTx/>
                <a:latin typeface="Arial"/>
                <a:ea typeface="+mn-ea"/>
                <a:cs typeface="+mn-cs"/>
              </a:rPr>
              <a:t>LUMIT</a:t>
            </a:r>
          </a:p>
          <a:p>
            <a:pPr>
              <a:buClr>
                <a:srgbClr val="0099CC"/>
              </a:buClr>
              <a:defRPr/>
            </a:pPr>
            <a:endParaRPr lang="fi-FI" sz="2000" b="1" dirty="0"/>
          </a:p>
          <a:p>
            <a:pPr>
              <a:buClr>
                <a:srgbClr val="0099CC"/>
              </a:buClr>
              <a:defRPr/>
            </a:pPr>
            <a:endParaRPr lang="fi-FI" sz="2000" b="1" dirty="0"/>
          </a:p>
          <a:p>
            <a:pPr>
              <a:buClr>
                <a:srgbClr val="0099CC"/>
              </a:buClr>
              <a:defRPr/>
            </a:pPr>
            <a:endParaRPr lang="fi-FI" sz="2000" b="1" dirty="0"/>
          </a:p>
          <a:p>
            <a:pPr marL="0" indent="0">
              <a:buFont typeface="Wingdings" panose="05000000000000000000" pitchFamily="2" charset="2"/>
              <a:buNone/>
              <a:defRPr/>
            </a:pPr>
            <a:endParaRPr lang="fi-FI" sz="2000" b="1" dirty="0"/>
          </a:p>
          <a:p>
            <a:pPr marL="0" indent="0" eaLnBrk="1" hangingPunct="1">
              <a:lnSpc>
                <a:spcPct val="80000"/>
              </a:lnSpc>
              <a:buClr>
                <a:srgbClr val="0099CC"/>
              </a:buClr>
              <a:buFont typeface="Wingdings" panose="05000000000000000000" pitchFamily="2" charset="2"/>
              <a:buNone/>
              <a:defRPr/>
            </a:pPr>
            <a:endParaRPr lang="fi-FI"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5F24CCA-29A3-8CB8-4288-BB6AF3CFD147}"/>
              </a:ext>
            </a:extLst>
          </p:cNvPr>
          <p:cNvSpPr>
            <a:spLocks noGrp="1"/>
          </p:cNvSpPr>
          <p:nvPr>
            <p:ph type="title"/>
          </p:nvPr>
        </p:nvSpPr>
        <p:spPr/>
        <p:txBody>
          <a:bodyPr/>
          <a:lstStyle/>
          <a:p>
            <a:r>
              <a:rPr lang="fi-FI" dirty="0"/>
              <a:t>Kokeet järjestetään Pohjantien koululla, </a:t>
            </a:r>
            <a:r>
              <a:rPr lang="fi-FI" dirty="0" err="1"/>
              <a:t>Klassikalla</a:t>
            </a:r>
            <a:r>
              <a:rPr lang="fi-FI" dirty="0"/>
              <a:t> ja </a:t>
            </a:r>
            <a:r>
              <a:rPr lang="fi-FI" dirty="0" err="1"/>
              <a:t>Lumitilla</a:t>
            </a:r>
            <a:endParaRPr lang="fi-FI" dirty="0"/>
          </a:p>
        </p:txBody>
      </p:sp>
      <p:sp>
        <p:nvSpPr>
          <p:cNvPr id="3" name="Sisällön paikkamerkki 2">
            <a:extLst>
              <a:ext uri="{FF2B5EF4-FFF2-40B4-BE49-F238E27FC236}">
                <a16:creationId xmlns:a16="http://schemas.microsoft.com/office/drawing/2014/main" id="{A9A1B342-5EC2-CD35-7E47-0BBDBE29C207}"/>
              </a:ext>
            </a:extLst>
          </p:cNvPr>
          <p:cNvSpPr>
            <a:spLocks noGrp="1"/>
          </p:cNvSpPr>
          <p:nvPr>
            <p:ph idx="1"/>
          </p:nvPr>
        </p:nvSpPr>
        <p:spPr/>
        <p:txBody>
          <a:bodyPr/>
          <a:lstStyle/>
          <a:p>
            <a:pPr marL="342900" marR="0" lvl="0" indent="-342900" algn="l" defTabSz="914400" rtl="0" eaLnBrk="0" fontAlgn="base" latinLnBrk="0" hangingPunct="0">
              <a:lnSpc>
                <a:spcPct val="100000"/>
              </a:lnSpc>
              <a:spcBef>
                <a:spcPts val="1200"/>
              </a:spcBef>
              <a:spcAft>
                <a:spcPts val="300"/>
              </a:spcAft>
              <a:buClr>
                <a:srgbClr val="0099CC"/>
              </a:buClr>
              <a:buSzPct val="80000"/>
              <a:buFont typeface="Wingdings" panose="05000000000000000000" pitchFamily="2" charset="2"/>
              <a:buChar char="n"/>
              <a:tabLst>
                <a:tab pos="630555" algn="l"/>
              </a:tabLst>
              <a:defRPr/>
            </a:pPr>
            <a:r>
              <a:rPr kumimoji="0" lang="fi-FI" sz="2400" b="1" i="0" u="none" strike="noStrike" kern="0" cap="none" spc="0" normalizeH="0" baseline="0" noProof="0" dirty="0">
                <a:ln>
                  <a:noFill/>
                </a:ln>
                <a:solidFill>
                  <a:srgbClr val="FF0000"/>
                </a:solidFill>
                <a:effectLst/>
                <a:uLnTx/>
                <a:uFillTx/>
                <a:latin typeface="Arial"/>
                <a:ea typeface="+mn-ea"/>
                <a:cs typeface="+mn-cs"/>
              </a:rPr>
              <a:t>Ole paikalla viimeistään porrastuksen mukaisena aikana</a:t>
            </a:r>
            <a:r>
              <a:rPr kumimoji="0" lang="fi-FI" sz="2400" b="1" i="0" u="none" strike="noStrike" kern="0" cap="none" spc="0" normalizeH="0" baseline="0" noProof="0" dirty="0">
                <a:ln>
                  <a:noFill/>
                </a:ln>
                <a:solidFill>
                  <a:srgbClr val="000000"/>
                </a:solidFill>
                <a:effectLst/>
                <a:uLnTx/>
                <a:uFillTx/>
                <a:latin typeface="Arial"/>
                <a:ea typeface="+mn-ea"/>
                <a:cs typeface="+mn-cs"/>
              </a:rPr>
              <a:t> </a:t>
            </a:r>
            <a:r>
              <a:rPr lang="fi-FI" sz="2400" b="1" dirty="0">
                <a:solidFill>
                  <a:srgbClr val="000000"/>
                </a:solidFill>
                <a:latin typeface="Arial"/>
              </a:rPr>
              <a:t>(n</a:t>
            </a:r>
            <a:r>
              <a:rPr kumimoji="0" lang="fi-FI" sz="2400" b="1" i="0" u="none" strike="noStrike" kern="0" cap="none" spc="0" normalizeH="0" baseline="0" noProof="0" dirty="0">
                <a:ln>
                  <a:noFill/>
                </a:ln>
                <a:solidFill>
                  <a:srgbClr val="000000"/>
                </a:solidFill>
                <a:effectLst/>
                <a:uLnTx/>
                <a:uFillTx/>
                <a:latin typeface="Arial"/>
                <a:ea typeface="+mn-ea"/>
                <a:cs typeface="+mn-cs"/>
              </a:rPr>
              <a:t>oin klo 8) KAIKISSA KOKEISSA</a:t>
            </a:r>
          </a:p>
          <a:p>
            <a:pPr marL="342900" marR="0" lvl="0" indent="-342900" algn="l" defTabSz="914400" rtl="0" eaLnBrk="0" fontAlgn="base" latinLnBrk="0" hangingPunct="0">
              <a:lnSpc>
                <a:spcPct val="100000"/>
              </a:lnSpc>
              <a:spcBef>
                <a:spcPts val="1200"/>
              </a:spcBef>
              <a:spcAft>
                <a:spcPts val="300"/>
              </a:spcAft>
              <a:buClr>
                <a:srgbClr val="0099CC"/>
              </a:buClr>
              <a:buSzPct val="80000"/>
              <a:buFont typeface="Wingdings" panose="05000000000000000000" pitchFamily="2" charset="2"/>
              <a:buChar char="n"/>
              <a:tabLst>
                <a:tab pos="630555" algn="l"/>
              </a:tabLst>
              <a:defRPr/>
            </a:pPr>
            <a:r>
              <a:rPr kumimoji="0" lang="fi-FI" sz="2400" b="1" i="0" u="none" strike="noStrike" kern="0" cap="none" spc="0" normalizeH="0" baseline="0" noProof="0" dirty="0">
                <a:ln>
                  <a:noFill/>
                </a:ln>
                <a:solidFill>
                  <a:srgbClr val="000000"/>
                </a:solidFill>
                <a:effectLst/>
                <a:uLnTx/>
                <a:uFillTx/>
                <a:latin typeface="Arial"/>
                <a:ea typeface="+mn-ea"/>
                <a:cs typeface="+mn-cs"/>
              </a:rPr>
              <a:t>OTA LÄMMINTÄ VAATETTA; SALI SAATTAA OLLA VIILEÄ</a:t>
            </a:r>
          </a:p>
          <a:p>
            <a:pPr marL="342900" marR="0" lvl="0" indent="-342900" algn="l" defTabSz="914400" rtl="0" eaLnBrk="0" fontAlgn="base" latinLnBrk="0" hangingPunct="0">
              <a:lnSpc>
                <a:spcPct val="100000"/>
              </a:lnSpc>
              <a:spcBef>
                <a:spcPts val="1200"/>
              </a:spcBef>
              <a:spcAft>
                <a:spcPts val="300"/>
              </a:spcAft>
              <a:buClr>
                <a:srgbClr val="0099CC"/>
              </a:buClr>
              <a:buSzPct val="80000"/>
              <a:buFont typeface="Wingdings" panose="05000000000000000000" pitchFamily="2" charset="2"/>
              <a:buChar char="n"/>
              <a:tabLst>
                <a:tab pos="630555" algn="l"/>
              </a:tabLst>
              <a:defRPr/>
            </a:pPr>
            <a:r>
              <a:rPr kumimoji="0" lang="fi-FI" sz="2400" b="1" i="0" u="none" strike="noStrike" kern="0" cap="none" spc="0" normalizeH="0" baseline="0" noProof="0" dirty="0">
                <a:ln>
                  <a:noFill/>
                </a:ln>
                <a:solidFill>
                  <a:srgbClr val="000000"/>
                </a:solidFill>
                <a:effectLst/>
                <a:uLnTx/>
                <a:uFillTx/>
                <a:latin typeface="Arial"/>
                <a:ea typeface="+mn-ea"/>
                <a:cs typeface="+mn-cs"/>
              </a:rPr>
              <a:t>OTA VILLASUKAT / SISÄKENGÄT – JA PUSSI ULKOJALKINEILLE - SALIIN EI SAA TULLA KENGÄT JALASSA</a:t>
            </a:r>
          </a:p>
          <a:p>
            <a:endParaRPr lang="fi-FI" dirty="0"/>
          </a:p>
        </p:txBody>
      </p:sp>
    </p:spTree>
    <p:extLst>
      <p:ext uri="{BB962C8B-B14F-4D97-AF65-F5344CB8AC3E}">
        <p14:creationId xmlns:p14="http://schemas.microsoft.com/office/powerpoint/2010/main" val="846860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B9BD8756-D4F5-C2CC-D33E-2D7979799720}"/>
              </a:ext>
            </a:extLst>
          </p:cNvPr>
          <p:cNvSpPr txBox="1">
            <a:spLocks noChangeArrowheads="1"/>
          </p:cNvSpPr>
          <p:nvPr/>
        </p:nvSpPr>
        <p:spPr bwMode="auto">
          <a:xfrm>
            <a:off x="2574925" y="269875"/>
            <a:ext cx="10826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fi-FI"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fi-FI"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pic>
        <p:nvPicPr>
          <p:cNvPr id="12291" name="Picture 3" descr="ylioppilaslakki">
            <a:hlinkClick r:id="rId2"/>
            <a:extLst>
              <a:ext uri="{FF2B5EF4-FFF2-40B4-BE49-F238E27FC236}">
                <a16:creationId xmlns:a16="http://schemas.microsoft.com/office/drawing/2014/main" id="{714BFC82-0A43-0B28-4F56-DCEBCBE7C3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28600"/>
            <a:ext cx="16764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 Box 4">
            <a:extLst>
              <a:ext uri="{FF2B5EF4-FFF2-40B4-BE49-F238E27FC236}">
                <a16:creationId xmlns:a16="http://schemas.microsoft.com/office/drawing/2014/main" id="{3548ED79-F531-1FD3-EFC3-594EFBA2B25D}"/>
              </a:ext>
            </a:extLst>
          </p:cNvPr>
          <p:cNvSpPr txBox="1">
            <a:spLocks noChangeArrowheads="1"/>
          </p:cNvSpPr>
          <p:nvPr/>
        </p:nvSpPr>
        <p:spPr bwMode="auto">
          <a:xfrm>
            <a:off x="1355725" y="190500"/>
            <a:ext cx="198596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i-FI" altLang="fi-FI" sz="18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Kallaveden lukio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i-FI" altLang="fi-FI" sz="18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ylioppilastutkinto </a:t>
            </a:r>
            <a:endParaRPr kumimoji="0" lang="en-GB" altLang="fi-FI" sz="18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2293" name="Rectangle 5">
            <a:extLst>
              <a:ext uri="{FF2B5EF4-FFF2-40B4-BE49-F238E27FC236}">
                <a16:creationId xmlns:a16="http://schemas.microsoft.com/office/drawing/2014/main" id="{94D1C3F9-9CB4-A92D-7478-509B10D565B0}"/>
              </a:ext>
            </a:extLst>
          </p:cNvPr>
          <p:cNvSpPr>
            <a:spLocks noGrp="1" noChangeArrowheads="1"/>
          </p:cNvSpPr>
          <p:nvPr>
            <p:ph type="title"/>
          </p:nvPr>
        </p:nvSpPr>
        <p:spPr>
          <a:xfrm>
            <a:off x="1143000" y="1752600"/>
            <a:ext cx="7772400" cy="1143000"/>
          </a:xfrm>
        </p:spPr>
        <p:txBody>
          <a:bodyPr/>
          <a:lstStyle/>
          <a:p>
            <a:pPr eaLnBrk="1" hangingPunct="1"/>
            <a:r>
              <a:rPr lang="en-GB" altLang="fi-FI" sz="3600" b="1"/>
              <a:t>POHJANTIEN KOULU</a:t>
            </a:r>
          </a:p>
        </p:txBody>
      </p:sp>
      <p:sp>
        <p:nvSpPr>
          <p:cNvPr id="7174" name="Rectangle 6">
            <a:extLst>
              <a:ext uri="{FF2B5EF4-FFF2-40B4-BE49-F238E27FC236}">
                <a16:creationId xmlns:a16="http://schemas.microsoft.com/office/drawing/2014/main" id="{B663AE75-A3A0-4B60-A4B4-5926DFAFABC5}"/>
              </a:ext>
            </a:extLst>
          </p:cNvPr>
          <p:cNvSpPr>
            <a:spLocks noGrp="1" noChangeArrowheads="1"/>
          </p:cNvSpPr>
          <p:nvPr>
            <p:ph type="body" idx="1"/>
          </p:nvPr>
        </p:nvSpPr>
        <p:spPr>
          <a:xfrm>
            <a:off x="1187450" y="2781300"/>
            <a:ext cx="7772400" cy="2809875"/>
          </a:xfrm>
        </p:spPr>
        <p:txBody>
          <a:bodyPr/>
          <a:lstStyle/>
          <a:p>
            <a:pPr eaLnBrk="1" hangingPunct="1">
              <a:lnSpc>
                <a:spcPct val="80000"/>
              </a:lnSpc>
              <a:defRPr/>
            </a:pPr>
            <a:r>
              <a:rPr lang="fi-FI" sz="2400" dirty="0"/>
              <a:t>Saarijärven kaupunginosa, Pohjankatu 2</a:t>
            </a:r>
          </a:p>
          <a:p>
            <a:pPr eaLnBrk="1" hangingPunct="1">
              <a:lnSpc>
                <a:spcPct val="80000"/>
              </a:lnSpc>
              <a:defRPr/>
            </a:pPr>
            <a:r>
              <a:rPr lang="fi-FI" sz="2400" b="1" dirty="0">
                <a:solidFill>
                  <a:srgbClr val="FF0000"/>
                </a:solidFill>
              </a:rPr>
              <a:t>Parkkipaikkoja ei ole; omalla autolla ei voi tulla</a:t>
            </a:r>
          </a:p>
          <a:p>
            <a:pPr eaLnBrk="1" hangingPunct="1">
              <a:lnSpc>
                <a:spcPct val="80000"/>
              </a:lnSpc>
              <a:defRPr/>
            </a:pPr>
            <a:r>
              <a:rPr lang="fi-FI" sz="2400" dirty="0"/>
              <a:t>Sisäänkäynti pääovista liikuntasaliin</a:t>
            </a:r>
          </a:p>
          <a:p>
            <a:pPr eaLnBrk="1" hangingPunct="1">
              <a:lnSpc>
                <a:spcPct val="80000"/>
              </a:lnSpc>
              <a:defRPr/>
            </a:pPr>
            <a:r>
              <a:rPr lang="fi-FI" sz="2400" dirty="0"/>
              <a:t>Vaatteet ym. jätetään salin ulkopuolella oleviin naulakoihin</a:t>
            </a:r>
          </a:p>
          <a:p>
            <a:pPr eaLnBrk="1" hangingPunct="1">
              <a:lnSpc>
                <a:spcPct val="80000"/>
              </a:lnSpc>
              <a:defRPr/>
            </a:pPr>
            <a:r>
              <a:rPr lang="fi-FI" sz="2400" b="1" dirty="0">
                <a:solidFill>
                  <a:srgbClr val="FF0000"/>
                </a:solidFill>
              </a:rPr>
              <a:t>Kartta: </a:t>
            </a:r>
            <a:r>
              <a:rPr lang="fi-FI" sz="2400" b="1" dirty="0">
                <a:solidFill>
                  <a:srgbClr val="FF0000"/>
                </a:solidFill>
                <a:hlinkClick r:id="rId4"/>
              </a:rPr>
              <a:t>http://www.directa.fi/yritykset/8193878/Kuopion+kaupunki+Pohjantien+koulu/</a:t>
            </a:r>
            <a:endParaRPr lang="fi-FI" sz="2400" b="1" dirty="0">
              <a:solidFill>
                <a:srgbClr val="FF0000"/>
              </a:solidFill>
            </a:endParaRPr>
          </a:p>
          <a:p>
            <a:pPr eaLnBrk="1" hangingPunct="1">
              <a:lnSpc>
                <a:spcPct val="80000"/>
              </a:lnSpc>
              <a:defRPr/>
            </a:pPr>
            <a:endParaRPr lang="fi-FI" sz="2400" b="1" dirty="0">
              <a:solidFill>
                <a:srgbClr val="FF0000"/>
              </a:solidFill>
            </a:endParaRPr>
          </a:p>
          <a:p>
            <a:pPr marL="0" indent="0" eaLnBrk="1" hangingPunct="1">
              <a:lnSpc>
                <a:spcPct val="80000"/>
              </a:lnSpc>
              <a:buFont typeface="Wingdings" panose="05000000000000000000" pitchFamily="2" charset="2"/>
              <a:buNone/>
              <a:defRPr/>
            </a:pPr>
            <a:endParaRPr lang="fi-FI" sz="2400" dirty="0"/>
          </a:p>
          <a:p>
            <a:pPr eaLnBrk="1" hangingPunct="1">
              <a:lnSpc>
                <a:spcPct val="80000"/>
              </a:lnSpc>
              <a:defRPr/>
            </a:pPr>
            <a:endParaRPr lang="fi-FI" sz="2800" b="1" dirty="0">
              <a:solidFill>
                <a:srgbClr val="FF0000"/>
              </a:solidFill>
            </a:endParaRPr>
          </a:p>
          <a:p>
            <a:pPr eaLnBrk="1" hangingPunct="1">
              <a:lnSpc>
                <a:spcPct val="80000"/>
              </a:lnSpc>
              <a:defRPr/>
            </a:pPr>
            <a:endParaRPr lang="en-GB" sz="2800" b="1" dirty="0"/>
          </a:p>
        </p:txBody>
      </p:sp>
    </p:spTree>
  </p:cSld>
  <p:clrMapOvr>
    <a:masterClrMapping/>
  </p:clrMapOvr>
  <p:transition advClick="0">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7174">
                                            <p:txEl>
                                              <p:pRg st="0" end="0"/>
                                            </p:txEl>
                                          </p:spTgt>
                                        </p:tgtEl>
                                        <p:attrNameLst>
                                          <p:attrName>style.visibility</p:attrName>
                                        </p:attrNameLst>
                                      </p:cBhvr>
                                      <p:to>
                                        <p:strVal val="visible"/>
                                      </p:to>
                                    </p:set>
                                    <p:anim calcmode="lin" valueType="num">
                                      <p:cBhvr additive="base">
                                        <p:cTn id="7" dur="500" fill="hold"/>
                                        <p:tgtEl>
                                          <p:spTgt spid="717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17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nodeType="clickEffect">
                                  <p:stCondLst>
                                    <p:cond delay="0"/>
                                  </p:stCondLst>
                                  <p:childTnLst>
                                    <p:set>
                                      <p:cBhvr>
                                        <p:cTn id="12" dur="1" fill="hold">
                                          <p:stCondLst>
                                            <p:cond delay="0"/>
                                          </p:stCondLst>
                                        </p:cTn>
                                        <p:tgtEl>
                                          <p:spTgt spid="7174">
                                            <p:txEl>
                                              <p:pRg st="1" end="1"/>
                                            </p:txEl>
                                          </p:spTgt>
                                        </p:tgtEl>
                                        <p:attrNameLst>
                                          <p:attrName>style.visibility</p:attrName>
                                        </p:attrNameLst>
                                      </p:cBhvr>
                                      <p:to>
                                        <p:strVal val="visible"/>
                                      </p:to>
                                    </p:set>
                                    <p:anim calcmode="lin" valueType="num">
                                      <p:cBhvr additive="base">
                                        <p:cTn id="13" dur="500" fill="hold"/>
                                        <p:tgtEl>
                                          <p:spTgt spid="7174">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17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nodeType="clickEffect">
                                  <p:stCondLst>
                                    <p:cond delay="0"/>
                                  </p:stCondLst>
                                  <p:childTnLst>
                                    <p:set>
                                      <p:cBhvr>
                                        <p:cTn id="18" dur="1" fill="hold">
                                          <p:stCondLst>
                                            <p:cond delay="0"/>
                                          </p:stCondLst>
                                        </p:cTn>
                                        <p:tgtEl>
                                          <p:spTgt spid="7174">
                                            <p:txEl>
                                              <p:pRg st="2" end="2"/>
                                            </p:txEl>
                                          </p:spTgt>
                                        </p:tgtEl>
                                        <p:attrNameLst>
                                          <p:attrName>style.visibility</p:attrName>
                                        </p:attrNameLst>
                                      </p:cBhvr>
                                      <p:to>
                                        <p:strVal val="visible"/>
                                      </p:to>
                                    </p:set>
                                    <p:anim calcmode="lin" valueType="num">
                                      <p:cBhvr additive="base">
                                        <p:cTn id="19" dur="500" fill="hold"/>
                                        <p:tgtEl>
                                          <p:spTgt spid="7174">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17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nodeType="clickEffect">
                                  <p:stCondLst>
                                    <p:cond delay="0"/>
                                  </p:stCondLst>
                                  <p:childTnLst>
                                    <p:set>
                                      <p:cBhvr>
                                        <p:cTn id="24" dur="1" fill="hold">
                                          <p:stCondLst>
                                            <p:cond delay="0"/>
                                          </p:stCondLst>
                                        </p:cTn>
                                        <p:tgtEl>
                                          <p:spTgt spid="7174">
                                            <p:txEl>
                                              <p:pRg st="3" end="3"/>
                                            </p:txEl>
                                          </p:spTgt>
                                        </p:tgtEl>
                                        <p:attrNameLst>
                                          <p:attrName>style.visibility</p:attrName>
                                        </p:attrNameLst>
                                      </p:cBhvr>
                                      <p:to>
                                        <p:strVal val="visible"/>
                                      </p:to>
                                    </p:set>
                                    <p:anim calcmode="lin" valueType="num">
                                      <p:cBhvr additive="base">
                                        <p:cTn id="25" dur="500" fill="hold"/>
                                        <p:tgtEl>
                                          <p:spTgt spid="7174">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17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6" fill="hold" nodeType="clickEffect">
                                  <p:stCondLst>
                                    <p:cond delay="0"/>
                                  </p:stCondLst>
                                  <p:childTnLst>
                                    <p:set>
                                      <p:cBhvr>
                                        <p:cTn id="30" dur="1" fill="hold">
                                          <p:stCondLst>
                                            <p:cond delay="0"/>
                                          </p:stCondLst>
                                        </p:cTn>
                                        <p:tgtEl>
                                          <p:spTgt spid="7174">
                                            <p:txEl>
                                              <p:pRg st="4" end="4"/>
                                            </p:txEl>
                                          </p:spTgt>
                                        </p:tgtEl>
                                        <p:attrNameLst>
                                          <p:attrName>style.visibility</p:attrName>
                                        </p:attrNameLst>
                                      </p:cBhvr>
                                      <p:to>
                                        <p:strVal val="visible"/>
                                      </p:to>
                                    </p:set>
                                    <p:anim calcmode="lin" valueType="num">
                                      <p:cBhvr additive="base">
                                        <p:cTn id="31" dur="500" fill="hold"/>
                                        <p:tgtEl>
                                          <p:spTgt spid="7174">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17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tsikko 1">
            <a:extLst>
              <a:ext uri="{FF2B5EF4-FFF2-40B4-BE49-F238E27FC236}">
                <a16:creationId xmlns:a16="http://schemas.microsoft.com/office/drawing/2014/main" id="{C86D474C-31E9-5374-F50F-EDD1BD5B5E10}"/>
              </a:ext>
            </a:extLst>
          </p:cNvPr>
          <p:cNvSpPr>
            <a:spLocks noGrp="1" noChangeArrowheads="1"/>
          </p:cNvSpPr>
          <p:nvPr>
            <p:ph type="title"/>
          </p:nvPr>
        </p:nvSpPr>
        <p:spPr/>
        <p:txBody>
          <a:bodyPr/>
          <a:lstStyle/>
          <a:p>
            <a:r>
              <a:rPr lang="fi-FI" altLang="fi-FI"/>
              <a:t>Sisään pääovista</a:t>
            </a:r>
          </a:p>
        </p:txBody>
      </p:sp>
      <p:pic>
        <p:nvPicPr>
          <p:cNvPr id="13315" name="Sisällön paikkamerkki 3">
            <a:extLst>
              <a:ext uri="{FF2B5EF4-FFF2-40B4-BE49-F238E27FC236}">
                <a16:creationId xmlns:a16="http://schemas.microsoft.com/office/drawing/2014/main" id="{F503021A-BCEB-FC20-BF43-18D814037FE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31875" y="1773238"/>
            <a:ext cx="8062913" cy="4535487"/>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tsikko 1">
            <a:extLst>
              <a:ext uri="{FF2B5EF4-FFF2-40B4-BE49-F238E27FC236}">
                <a16:creationId xmlns:a16="http://schemas.microsoft.com/office/drawing/2014/main" id="{F2DAD35B-4736-449D-DDED-65F0B2A6AEF7}"/>
              </a:ext>
            </a:extLst>
          </p:cNvPr>
          <p:cNvSpPr>
            <a:spLocks noGrp="1" noChangeArrowheads="1"/>
          </p:cNvSpPr>
          <p:nvPr>
            <p:ph type="title"/>
          </p:nvPr>
        </p:nvSpPr>
        <p:spPr/>
        <p:txBody>
          <a:bodyPr/>
          <a:lstStyle/>
          <a:p>
            <a:r>
              <a:rPr lang="fi-FI" altLang="fi-FI" b="1"/>
              <a:t>AUTOKIELTO ON EHDOTON</a:t>
            </a:r>
          </a:p>
        </p:txBody>
      </p:sp>
      <p:sp>
        <p:nvSpPr>
          <p:cNvPr id="14339" name="Sisällön paikkamerkki 2">
            <a:extLst>
              <a:ext uri="{FF2B5EF4-FFF2-40B4-BE49-F238E27FC236}">
                <a16:creationId xmlns:a16="http://schemas.microsoft.com/office/drawing/2014/main" id="{ACA26924-38CA-8BD5-B133-247DFD4A12BC}"/>
              </a:ext>
            </a:extLst>
          </p:cNvPr>
          <p:cNvSpPr>
            <a:spLocks noGrp="1" noChangeArrowheads="1"/>
          </p:cNvSpPr>
          <p:nvPr>
            <p:ph idx="1"/>
          </p:nvPr>
        </p:nvSpPr>
        <p:spPr/>
        <p:txBody>
          <a:bodyPr/>
          <a:lstStyle/>
          <a:p>
            <a:r>
              <a:rPr lang="fi-FI" altLang="fi-FI" sz="6600">
                <a:solidFill>
                  <a:srgbClr val="FF0000"/>
                </a:solidFill>
              </a:rPr>
              <a:t>Pohjantien koululle ei saa ajaa autolla, ei edes tuomaan tai hakemaan!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Otsikko 1">
            <a:extLst>
              <a:ext uri="{FF2B5EF4-FFF2-40B4-BE49-F238E27FC236}">
                <a16:creationId xmlns:a16="http://schemas.microsoft.com/office/drawing/2014/main" id="{35F5530D-721B-91DF-BF9B-F14277F8F935}"/>
              </a:ext>
            </a:extLst>
          </p:cNvPr>
          <p:cNvSpPr>
            <a:spLocks noGrp="1" noChangeArrowheads="1"/>
          </p:cNvSpPr>
          <p:nvPr>
            <p:ph type="title"/>
          </p:nvPr>
        </p:nvSpPr>
        <p:spPr/>
        <p:txBody>
          <a:bodyPr/>
          <a:lstStyle/>
          <a:p>
            <a:r>
              <a:rPr lang="fi-FI" altLang="fi-FI">
                <a:solidFill>
                  <a:srgbClr val="FF0000"/>
                </a:solidFill>
              </a:rPr>
              <a:t>A: jäät bussipysäkille ja kävelet siitä koululle (200 - 300m)</a:t>
            </a:r>
          </a:p>
        </p:txBody>
      </p:sp>
      <p:pic>
        <p:nvPicPr>
          <p:cNvPr id="15363" name="Picture 2">
            <a:extLst>
              <a:ext uri="{FF2B5EF4-FFF2-40B4-BE49-F238E27FC236}">
                <a16:creationId xmlns:a16="http://schemas.microsoft.com/office/drawing/2014/main" id="{7DC92BD9-CF02-BE07-79C2-5F21E86E596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16013" y="1700213"/>
            <a:ext cx="11750676" cy="7345362"/>
          </a:xfrm>
          <a:noFill/>
          <a:ln>
            <a:solidFill>
              <a:schemeClr val="tx1"/>
            </a:solidFill>
            <a:miter lim="800000"/>
            <a:headEnd/>
            <a:tailEnd/>
          </a:ln>
        </p:spPr>
      </p:pic>
      <p:sp>
        <p:nvSpPr>
          <p:cNvPr id="15364" name="Alanuoli 3">
            <a:extLst>
              <a:ext uri="{FF2B5EF4-FFF2-40B4-BE49-F238E27FC236}">
                <a16:creationId xmlns:a16="http://schemas.microsoft.com/office/drawing/2014/main" id="{273A48F7-E0E1-DBA0-E798-9DC255E3BB6E}"/>
              </a:ext>
            </a:extLst>
          </p:cNvPr>
          <p:cNvSpPr>
            <a:spLocks noChangeArrowheads="1"/>
          </p:cNvSpPr>
          <p:nvPr/>
        </p:nvSpPr>
        <p:spPr bwMode="auto">
          <a:xfrm>
            <a:off x="5842000" y="4005263"/>
            <a:ext cx="484188" cy="977900"/>
          </a:xfrm>
          <a:prstGeom prst="downArrow">
            <a:avLst>
              <a:gd name="adj1" fmla="val 50000"/>
              <a:gd name="adj2" fmla="val 50024"/>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i-FI" altLang="fi-FI"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5365" name="Suorakulmio 4">
            <a:extLst>
              <a:ext uri="{FF2B5EF4-FFF2-40B4-BE49-F238E27FC236}">
                <a16:creationId xmlns:a16="http://schemas.microsoft.com/office/drawing/2014/main" id="{F6AE8BF7-F0A3-DCF1-F32C-C9F753FD486F}"/>
              </a:ext>
            </a:extLst>
          </p:cNvPr>
          <p:cNvSpPr>
            <a:spLocks noChangeArrowheads="1"/>
          </p:cNvSpPr>
          <p:nvPr/>
        </p:nvSpPr>
        <p:spPr bwMode="auto">
          <a:xfrm>
            <a:off x="5003800" y="4652963"/>
            <a:ext cx="360363" cy="330200"/>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i-FI" altLang="fi-FI"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5366" name="Puolivapaa piirto 7">
            <a:extLst>
              <a:ext uri="{FF2B5EF4-FFF2-40B4-BE49-F238E27FC236}">
                <a16:creationId xmlns:a16="http://schemas.microsoft.com/office/drawing/2014/main" id="{DA1369F8-A443-D528-B24C-FC29CA898E76}"/>
              </a:ext>
            </a:extLst>
          </p:cNvPr>
          <p:cNvSpPr>
            <a:spLocks/>
          </p:cNvSpPr>
          <p:nvPr/>
        </p:nvSpPr>
        <p:spPr bwMode="auto">
          <a:xfrm>
            <a:off x="5264150" y="5003800"/>
            <a:ext cx="927100" cy="100013"/>
          </a:xfrm>
          <a:custGeom>
            <a:avLst/>
            <a:gdLst>
              <a:gd name="T0" fmla="*/ 902620 w 926757"/>
              <a:gd name="T1" fmla="*/ 0 h 98855"/>
              <a:gd name="T2" fmla="*/ 940229 w 926757"/>
              <a:gd name="T3" fmla="*/ 97304 h 98855"/>
              <a:gd name="T4" fmla="*/ 865011 w 926757"/>
              <a:gd name="T5" fmla="*/ 155687 h 98855"/>
              <a:gd name="T6" fmla="*/ 162975 w 926757"/>
              <a:gd name="T7" fmla="*/ 136227 h 98855"/>
              <a:gd name="T8" fmla="*/ 112826 w 926757"/>
              <a:gd name="T9" fmla="*/ 116762 h 98855"/>
              <a:gd name="T10" fmla="*/ 37617 w 926757"/>
              <a:gd name="T11" fmla="*/ 58383 h 98855"/>
              <a:gd name="T12" fmla="*/ 0 w 926757"/>
              <a:gd name="T13" fmla="*/ 0 h 988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26757" h="98855">
                <a:moveTo>
                  <a:pt x="889687" y="0"/>
                </a:moveTo>
                <a:cubicBezTo>
                  <a:pt x="902044" y="20595"/>
                  <a:pt x="926757" y="37767"/>
                  <a:pt x="926757" y="61784"/>
                </a:cubicBezTo>
                <a:cubicBezTo>
                  <a:pt x="926757" y="77754"/>
                  <a:pt x="861758" y="95808"/>
                  <a:pt x="852617" y="98855"/>
                </a:cubicBezTo>
                <a:lnTo>
                  <a:pt x="160638" y="86498"/>
                </a:lnTo>
                <a:cubicBezTo>
                  <a:pt x="143665" y="85932"/>
                  <a:pt x="127540" y="78807"/>
                  <a:pt x="111211" y="74141"/>
                </a:cubicBezTo>
                <a:cubicBezTo>
                  <a:pt x="77290" y="64449"/>
                  <a:pt x="65325" y="60616"/>
                  <a:pt x="37071" y="37071"/>
                </a:cubicBezTo>
                <a:cubicBezTo>
                  <a:pt x="23646" y="25884"/>
                  <a:pt x="0" y="0"/>
                  <a:pt x="0" y="0"/>
                </a:cubicBez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i-FI"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Otsikko 1">
            <a:extLst>
              <a:ext uri="{FF2B5EF4-FFF2-40B4-BE49-F238E27FC236}">
                <a16:creationId xmlns:a16="http://schemas.microsoft.com/office/drawing/2014/main" id="{7A406E0D-7731-8034-F0F3-F4C2AE5D3AB0}"/>
              </a:ext>
            </a:extLst>
          </p:cNvPr>
          <p:cNvSpPr>
            <a:spLocks noGrp="1" noChangeArrowheads="1"/>
          </p:cNvSpPr>
          <p:nvPr>
            <p:ph type="title"/>
          </p:nvPr>
        </p:nvSpPr>
        <p:spPr/>
        <p:txBody>
          <a:bodyPr/>
          <a:lstStyle/>
          <a:p>
            <a:r>
              <a:rPr lang="fi-FI" altLang="fi-FI" sz="3200">
                <a:solidFill>
                  <a:srgbClr val="FF0000"/>
                </a:solidFill>
              </a:rPr>
              <a:t>B: jäät autosta Salmelaisenkadun mutkassa ja kävelet oikotietä koululle</a:t>
            </a:r>
          </a:p>
        </p:txBody>
      </p:sp>
      <p:pic>
        <p:nvPicPr>
          <p:cNvPr id="16387" name="Picture 2">
            <a:extLst>
              <a:ext uri="{FF2B5EF4-FFF2-40B4-BE49-F238E27FC236}">
                <a16:creationId xmlns:a16="http://schemas.microsoft.com/office/drawing/2014/main" id="{7D890598-5E50-A286-F1B7-CB69D8A9ABB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49400" y="1700213"/>
            <a:ext cx="12392025" cy="7745412"/>
          </a:xfrm>
          <a:noFill/>
        </p:spPr>
      </p:pic>
      <p:sp>
        <p:nvSpPr>
          <p:cNvPr id="16388" name="Alanuoli 3">
            <a:extLst>
              <a:ext uri="{FF2B5EF4-FFF2-40B4-BE49-F238E27FC236}">
                <a16:creationId xmlns:a16="http://schemas.microsoft.com/office/drawing/2014/main" id="{E9B68878-DA60-D0EB-8FC0-F625BA12AB6E}"/>
              </a:ext>
            </a:extLst>
          </p:cNvPr>
          <p:cNvSpPr>
            <a:spLocks noChangeArrowheads="1"/>
          </p:cNvSpPr>
          <p:nvPr/>
        </p:nvSpPr>
        <p:spPr bwMode="auto">
          <a:xfrm>
            <a:off x="5607050" y="4657725"/>
            <a:ext cx="484188" cy="979488"/>
          </a:xfrm>
          <a:prstGeom prst="downArrow">
            <a:avLst>
              <a:gd name="adj1" fmla="val 50000"/>
              <a:gd name="adj2" fmla="val 50105"/>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i-FI" altLang="fi-FI"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6389" name="Suorakulmio 4">
            <a:extLst>
              <a:ext uri="{FF2B5EF4-FFF2-40B4-BE49-F238E27FC236}">
                <a16:creationId xmlns:a16="http://schemas.microsoft.com/office/drawing/2014/main" id="{0C38235D-4016-A197-61FD-992726BE02C6}"/>
              </a:ext>
            </a:extLst>
          </p:cNvPr>
          <p:cNvSpPr>
            <a:spLocks noChangeArrowheads="1"/>
          </p:cNvSpPr>
          <p:nvPr/>
        </p:nvSpPr>
        <p:spPr bwMode="auto">
          <a:xfrm>
            <a:off x="4859338" y="4797425"/>
            <a:ext cx="336550" cy="350838"/>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i-FI" altLang="fi-FI"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6390" name="Puolivapaa piirto 5">
            <a:extLst>
              <a:ext uri="{FF2B5EF4-FFF2-40B4-BE49-F238E27FC236}">
                <a16:creationId xmlns:a16="http://schemas.microsoft.com/office/drawing/2014/main" id="{6CABA9AB-52C7-F9D1-3CF4-DF6A7016EF42}"/>
              </a:ext>
            </a:extLst>
          </p:cNvPr>
          <p:cNvSpPr>
            <a:spLocks/>
          </p:cNvSpPr>
          <p:nvPr/>
        </p:nvSpPr>
        <p:spPr bwMode="auto">
          <a:xfrm>
            <a:off x="5287963" y="5065713"/>
            <a:ext cx="544512" cy="630237"/>
          </a:xfrm>
          <a:custGeom>
            <a:avLst/>
            <a:gdLst>
              <a:gd name="T0" fmla="*/ 576405 w 543697"/>
              <a:gd name="T1" fmla="*/ 631833 h 630195"/>
              <a:gd name="T2" fmla="*/ 563303 w 543697"/>
              <a:gd name="T3" fmla="*/ 569893 h 630195"/>
              <a:gd name="T4" fmla="*/ 524002 w 543697"/>
              <a:gd name="T5" fmla="*/ 532707 h 630195"/>
              <a:gd name="T6" fmla="*/ 484702 w 543697"/>
              <a:gd name="T7" fmla="*/ 483162 h 630195"/>
              <a:gd name="T8" fmla="*/ 458499 w 543697"/>
              <a:gd name="T9" fmla="*/ 446014 h 630195"/>
              <a:gd name="T10" fmla="*/ 379903 w 543697"/>
              <a:gd name="T11" fmla="*/ 421222 h 630195"/>
              <a:gd name="T12" fmla="*/ 262001 w 543697"/>
              <a:gd name="T13" fmla="*/ 359282 h 630195"/>
              <a:gd name="T14" fmla="*/ 170302 w 543697"/>
              <a:gd name="T15" fmla="*/ 247770 h 630195"/>
              <a:gd name="T16" fmla="*/ 144101 w 543697"/>
              <a:gd name="T17" fmla="*/ 210611 h 630195"/>
              <a:gd name="T18" fmla="*/ 78599 w 543697"/>
              <a:gd name="T19" fmla="*/ 99127 h 630195"/>
              <a:gd name="T20" fmla="*/ 26199 w 543697"/>
              <a:gd name="T21" fmla="*/ 24792 h 630195"/>
              <a:gd name="T22" fmla="*/ 0 w 543697"/>
              <a:gd name="T23" fmla="*/ 0 h 63019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43697" h="630195">
                <a:moveTo>
                  <a:pt x="543697" y="630195"/>
                </a:moveTo>
                <a:cubicBezTo>
                  <a:pt x="539578" y="609600"/>
                  <a:pt x="540733" y="587196"/>
                  <a:pt x="531340" y="568411"/>
                </a:cubicBezTo>
                <a:cubicBezTo>
                  <a:pt x="523525" y="552781"/>
                  <a:pt x="505643" y="544609"/>
                  <a:pt x="494270" y="531341"/>
                </a:cubicBezTo>
                <a:cubicBezTo>
                  <a:pt x="480867" y="515704"/>
                  <a:pt x="469170" y="498672"/>
                  <a:pt x="457200" y="481914"/>
                </a:cubicBezTo>
                <a:cubicBezTo>
                  <a:pt x="448568" y="469829"/>
                  <a:pt x="445080" y="452715"/>
                  <a:pt x="432486" y="444844"/>
                </a:cubicBezTo>
                <a:cubicBezTo>
                  <a:pt x="410395" y="431037"/>
                  <a:pt x="380021" y="434580"/>
                  <a:pt x="358346" y="420130"/>
                </a:cubicBezTo>
                <a:cubicBezTo>
                  <a:pt x="273367" y="363478"/>
                  <a:pt x="312383" y="380096"/>
                  <a:pt x="247135" y="358346"/>
                </a:cubicBezTo>
                <a:cubicBezTo>
                  <a:pt x="189061" y="300272"/>
                  <a:pt x="219760" y="335818"/>
                  <a:pt x="160638" y="247135"/>
                </a:cubicBezTo>
                <a:cubicBezTo>
                  <a:pt x="152400" y="234778"/>
                  <a:pt x="140620" y="224154"/>
                  <a:pt x="135924" y="210065"/>
                </a:cubicBezTo>
                <a:cubicBezTo>
                  <a:pt x="114174" y="144817"/>
                  <a:pt x="130792" y="183833"/>
                  <a:pt x="74140" y="98854"/>
                </a:cubicBezTo>
                <a:cubicBezTo>
                  <a:pt x="74137" y="98849"/>
                  <a:pt x="24717" y="24718"/>
                  <a:pt x="24713" y="24714"/>
                </a:cubicBezTo>
                <a:lnTo>
                  <a:pt x="0" y="0"/>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i-FI"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609A299-EE4C-FC09-661F-E78302A5F5A1}"/>
              </a:ext>
            </a:extLst>
          </p:cNvPr>
          <p:cNvSpPr>
            <a:spLocks noGrp="1"/>
          </p:cNvSpPr>
          <p:nvPr>
            <p:ph type="title"/>
          </p:nvPr>
        </p:nvSpPr>
        <p:spPr/>
        <p:txBody>
          <a:bodyPr/>
          <a:lstStyle/>
          <a:p>
            <a:r>
              <a:rPr lang="fi-FI" dirty="0"/>
              <a:t>Palautetta k2023 </a:t>
            </a:r>
            <a:br>
              <a:rPr lang="fi-FI" dirty="0"/>
            </a:br>
            <a:r>
              <a:rPr lang="fi-FI" dirty="0"/>
              <a:t>ensimmäisenä koepäivänä</a:t>
            </a:r>
          </a:p>
        </p:txBody>
      </p:sp>
      <p:sp>
        <p:nvSpPr>
          <p:cNvPr id="3" name="Sisällön paikkamerkki 2">
            <a:extLst>
              <a:ext uri="{FF2B5EF4-FFF2-40B4-BE49-F238E27FC236}">
                <a16:creationId xmlns:a16="http://schemas.microsoft.com/office/drawing/2014/main" id="{07C31551-533E-55F1-42AA-18549813765E}"/>
              </a:ext>
            </a:extLst>
          </p:cNvPr>
          <p:cNvSpPr>
            <a:spLocks noGrp="1"/>
          </p:cNvSpPr>
          <p:nvPr>
            <p:ph idx="1"/>
          </p:nvPr>
        </p:nvSpPr>
        <p:spPr/>
        <p:txBody>
          <a:bodyPr/>
          <a:lstStyle/>
          <a:p>
            <a:r>
              <a:rPr lang="fi-FI" sz="2800" dirty="0">
                <a:solidFill>
                  <a:srgbClr val="000000"/>
                </a:solidFill>
                <a:effectLst/>
                <a:latin typeface="Calibri" panose="020F0502020204030204" pitchFamily="34" charset="0"/>
                <a:ea typeface="Calibri" panose="020F0502020204030204" pitchFamily="34" charset="0"/>
              </a:rPr>
              <a:t>”Ensimmäiset oppilaat täyttivät ajoväylät jo 7.30, kun itse ajelin töihin. </a:t>
            </a:r>
            <a:r>
              <a:rPr lang="fi-FI" sz="2800" dirty="0">
                <a:solidFill>
                  <a:srgbClr val="FF0000"/>
                </a:solidFill>
                <a:effectLst/>
                <a:latin typeface="Calibri" panose="020F0502020204030204" pitchFamily="34" charset="0"/>
                <a:ea typeface="Calibri" panose="020F0502020204030204" pitchFamily="34" charset="0"/>
              </a:rPr>
              <a:t>Kasiin tulevat opettajat myöhästyivät oppitunneilta, koska eivät päässeet saattoliikenteen vuoksi ajamaan pihaan. </a:t>
            </a:r>
            <a:r>
              <a:rPr lang="fi-FI" sz="2800" dirty="0">
                <a:solidFill>
                  <a:srgbClr val="000000"/>
                </a:solidFill>
                <a:effectLst/>
                <a:latin typeface="Calibri" panose="020F0502020204030204" pitchFamily="34" charset="0"/>
                <a:ea typeface="Calibri" panose="020F0502020204030204" pitchFamily="34" charset="0"/>
              </a:rPr>
              <a:t>Voisiko tästä asiasta vielä muistuttaa. </a:t>
            </a:r>
            <a:r>
              <a:rPr lang="fi-FI" sz="2800" dirty="0">
                <a:solidFill>
                  <a:srgbClr val="FF0000"/>
                </a:solidFill>
                <a:effectLst/>
                <a:latin typeface="Calibri" panose="020F0502020204030204" pitchFamily="34" charset="0"/>
                <a:ea typeface="Calibri" panose="020F0502020204030204" pitchFamily="34" charset="0"/>
              </a:rPr>
              <a:t>Me olemme pulassa jo oman kouluväen saattoliikenteen vuoksi,</a:t>
            </a:r>
            <a:r>
              <a:rPr lang="fi-FI" sz="2800" dirty="0">
                <a:solidFill>
                  <a:srgbClr val="000000"/>
                </a:solidFill>
                <a:effectLst/>
                <a:latin typeface="Calibri" panose="020F0502020204030204" pitchFamily="34" charset="0"/>
                <a:ea typeface="Calibri" panose="020F0502020204030204" pitchFamily="34" charset="0"/>
              </a:rPr>
              <a:t> joten </a:t>
            </a:r>
            <a:r>
              <a:rPr lang="fi-FI" sz="2800" b="1" dirty="0">
                <a:solidFill>
                  <a:srgbClr val="000000"/>
                </a:solidFill>
                <a:effectLst/>
                <a:latin typeface="Calibri" panose="020F0502020204030204" pitchFamily="34" charset="0"/>
                <a:ea typeface="Calibri" panose="020F0502020204030204" pitchFamily="34" charset="0"/>
              </a:rPr>
              <a:t>yo-kirjoituksiin tulevat on jätettävä ennen koulua esim. pysäkiltä kävelemään pihaan. </a:t>
            </a:r>
            <a:r>
              <a:rPr lang="fi-FI" sz="2800" dirty="0">
                <a:solidFill>
                  <a:srgbClr val="000000"/>
                </a:solidFill>
                <a:effectLst/>
                <a:latin typeface="Calibri" panose="020F0502020204030204" pitchFamily="34" charset="0"/>
                <a:ea typeface="Calibri" panose="020F0502020204030204" pitchFamily="34" charset="0"/>
              </a:rPr>
              <a:t>Autolla ei voi tulla!”</a:t>
            </a:r>
            <a:endParaRPr lang="fi-FI" sz="2800" dirty="0">
              <a:effectLst/>
              <a:latin typeface="Calibri" panose="020F0502020204030204" pitchFamily="34" charset="0"/>
              <a:ea typeface="Calibri" panose="020F0502020204030204" pitchFamily="34" charset="0"/>
            </a:endParaRPr>
          </a:p>
          <a:p>
            <a:endParaRPr lang="fi-FI" dirty="0"/>
          </a:p>
        </p:txBody>
      </p:sp>
    </p:spTree>
    <p:extLst>
      <p:ext uri="{BB962C8B-B14F-4D97-AF65-F5344CB8AC3E}">
        <p14:creationId xmlns:p14="http://schemas.microsoft.com/office/powerpoint/2010/main" val="2765436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28B004B-DF64-D8CA-C953-AA3F4E02A733}"/>
              </a:ext>
            </a:extLst>
          </p:cNvPr>
          <p:cNvSpPr>
            <a:spLocks noGrp="1"/>
          </p:cNvSpPr>
          <p:nvPr>
            <p:ph type="title"/>
          </p:nvPr>
        </p:nvSpPr>
        <p:spPr/>
        <p:txBody>
          <a:bodyPr/>
          <a:lstStyle/>
          <a:p>
            <a:r>
              <a:rPr lang="fi-FI" dirty="0">
                <a:highlight>
                  <a:srgbClr val="FFFF00"/>
                </a:highlight>
              </a:rPr>
              <a:t>Testiboottaus ja koepaikkaan tutustuminen</a:t>
            </a:r>
          </a:p>
        </p:txBody>
      </p:sp>
      <p:sp>
        <p:nvSpPr>
          <p:cNvPr id="3" name="Sisällön paikkamerkki 2">
            <a:extLst>
              <a:ext uri="{FF2B5EF4-FFF2-40B4-BE49-F238E27FC236}">
                <a16:creationId xmlns:a16="http://schemas.microsoft.com/office/drawing/2014/main" id="{F072EDFE-8648-A05D-3A43-5DBC1B4096A9}"/>
              </a:ext>
            </a:extLst>
          </p:cNvPr>
          <p:cNvSpPr>
            <a:spLocks noGrp="1"/>
          </p:cNvSpPr>
          <p:nvPr>
            <p:ph idx="1"/>
          </p:nvPr>
        </p:nvSpPr>
        <p:spPr/>
        <p:txBody>
          <a:bodyPr/>
          <a:lstStyle/>
          <a:p>
            <a:r>
              <a:rPr lang="fi-FI" dirty="0">
                <a:solidFill>
                  <a:srgbClr val="FF0000"/>
                </a:solidFill>
              </a:rPr>
              <a:t>Pohjantiellä</a:t>
            </a:r>
            <a:r>
              <a:rPr lang="fi-FI" dirty="0"/>
              <a:t> järjestetään boottauskenraaliharjoitus ja koetiloihin tutustuminen </a:t>
            </a:r>
            <a:r>
              <a:rPr lang="fi-FI" dirty="0">
                <a:solidFill>
                  <a:srgbClr val="FF0000"/>
                </a:solidFill>
              </a:rPr>
              <a:t>ti 15.9. klo 15.30 - 16</a:t>
            </a:r>
            <a:endParaRPr lang="fi-FI" dirty="0">
              <a:solidFill>
                <a:srgbClr val="FF0000"/>
              </a:solidFill>
              <a:highlight>
                <a:srgbClr val="FFFF00"/>
              </a:highlight>
            </a:endParaRPr>
          </a:p>
          <a:p>
            <a:r>
              <a:rPr lang="fi-FI" dirty="0"/>
              <a:t>Tule paikalle testaamaan!</a:t>
            </a:r>
          </a:p>
          <a:p>
            <a:r>
              <a:rPr lang="fi-FI" dirty="0"/>
              <a:t>Olet itse vastuussa siitä, että laitteesi käynnistyy </a:t>
            </a:r>
            <a:r>
              <a:rPr lang="fi-FI" dirty="0" err="1"/>
              <a:t>abittiin</a:t>
            </a:r>
            <a:r>
              <a:rPr lang="fi-FI" dirty="0"/>
              <a:t>.</a:t>
            </a:r>
          </a:p>
        </p:txBody>
      </p:sp>
    </p:spTree>
    <p:extLst>
      <p:ext uri="{BB962C8B-B14F-4D97-AF65-F5344CB8AC3E}">
        <p14:creationId xmlns:p14="http://schemas.microsoft.com/office/powerpoint/2010/main" val="1614988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62DE567-E475-04DE-9C8E-4C1746BBF3B0}"/>
              </a:ext>
            </a:extLst>
          </p:cNvPr>
          <p:cNvSpPr>
            <a:spLocks noGrp="1"/>
          </p:cNvSpPr>
          <p:nvPr>
            <p:ph type="title"/>
          </p:nvPr>
        </p:nvSpPr>
        <p:spPr/>
        <p:txBody>
          <a:bodyPr/>
          <a:lstStyle/>
          <a:p>
            <a:r>
              <a:rPr lang="fi-FI" dirty="0"/>
              <a:t>Tutustuminen Lumitin ja </a:t>
            </a:r>
            <a:r>
              <a:rPr lang="fi-FI" dirty="0" err="1"/>
              <a:t>Klassikan</a:t>
            </a:r>
            <a:r>
              <a:rPr lang="fi-FI"/>
              <a:t> saliin</a:t>
            </a:r>
            <a:endParaRPr lang="fi-FI" dirty="0"/>
          </a:p>
        </p:txBody>
      </p:sp>
      <p:sp>
        <p:nvSpPr>
          <p:cNvPr id="3" name="Sisällön paikkamerkki 2">
            <a:extLst>
              <a:ext uri="{FF2B5EF4-FFF2-40B4-BE49-F238E27FC236}">
                <a16:creationId xmlns:a16="http://schemas.microsoft.com/office/drawing/2014/main" id="{797207F6-A24F-3F8C-CA3A-D24D71B2BADD}"/>
              </a:ext>
            </a:extLst>
          </p:cNvPr>
          <p:cNvSpPr>
            <a:spLocks noGrp="1"/>
          </p:cNvSpPr>
          <p:nvPr>
            <p:ph idx="1"/>
          </p:nvPr>
        </p:nvSpPr>
        <p:spPr>
          <a:xfrm>
            <a:off x="1043608" y="1988840"/>
            <a:ext cx="7772400" cy="4114800"/>
          </a:xfrm>
        </p:spPr>
        <p:txBody>
          <a:bodyPr/>
          <a:lstStyle/>
          <a:p>
            <a:r>
              <a:rPr lang="fi-FI" dirty="0">
                <a:solidFill>
                  <a:srgbClr val="FF0000"/>
                </a:solidFill>
              </a:rPr>
              <a:t>Lumitilla</a:t>
            </a:r>
            <a:r>
              <a:rPr lang="fi-FI" dirty="0"/>
              <a:t> voit tutustua kirjoitussaliin</a:t>
            </a:r>
            <a:r>
              <a:rPr lang="fi-FI" sz="3200" b="0" i="0" dirty="0">
                <a:solidFill>
                  <a:srgbClr val="000000"/>
                </a:solidFill>
                <a:effectLst/>
              </a:rPr>
              <a:t> </a:t>
            </a:r>
            <a:r>
              <a:rPr lang="fi-FI" sz="3200" b="0" i="0" dirty="0">
                <a:solidFill>
                  <a:srgbClr val="FF0000"/>
                </a:solidFill>
                <a:effectLst/>
              </a:rPr>
              <a:t>keskiviikkona 9.9. klo15.30</a:t>
            </a:r>
          </a:p>
          <a:p>
            <a:r>
              <a:rPr lang="fi-FI" dirty="0" err="1">
                <a:solidFill>
                  <a:srgbClr val="FF0000"/>
                </a:solidFill>
              </a:rPr>
              <a:t>Klassikalla</a:t>
            </a:r>
            <a:r>
              <a:rPr lang="fi-FI" dirty="0">
                <a:solidFill>
                  <a:srgbClr val="FF0000"/>
                </a:solidFill>
              </a:rPr>
              <a:t> </a:t>
            </a:r>
            <a:r>
              <a:rPr lang="fi-FI" dirty="0"/>
              <a:t>voit tutustua kirjoitussaliin </a:t>
            </a:r>
            <a:r>
              <a:rPr lang="fi-FI" dirty="0">
                <a:solidFill>
                  <a:srgbClr val="FF0000"/>
                </a:solidFill>
              </a:rPr>
              <a:t>perjantaina 11.9. klo 12.30–12.50 </a:t>
            </a:r>
          </a:p>
          <a:p>
            <a:r>
              <a:rPr lang="fi-FI" dirty="0"/>
              <a:t>Mikäli haluat mennä tutustumaan, käytä tilaisuus hyväksesi!</a:t>
            </a:r>
          </a:p>
          <a:p>
            <a:endParaRPr lang="fi-FI" dirty="0"/>
          </a:p>
        </p:txBody>
      </p:sp>
    </p:spTree>
    <p:extLst>
      <p:ext uri="{BB962C8B-B14F-4D97-AF65-F5344CB8AC3E}">
        <p14:creationId xmlns:p14="http://schemas.microsoft.com/office/powerpoint/2010/main" val="1339762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E687744-FDD1-DAB8-1174-322E5981B3EC}"/>
              </a:ext>
            </a:extLst>
          </p:cNvPr>
          <p:cNvSpPr>
            <a:spLocks noGrp="1"/>
          </p:cNvSpPr>
          <p:nvPr>
            <p:ph type="title"/>
          </p:nvPr>
        </p:nvSpPr>
        <p:spPr/>
        <p:txBody>
          <a:bodyPr/>
          <a:lstStyle/>
          <a:p>
            <a:r>
              <a:rPr lang="fi-FI" dirty="0"/>
              <a:t>Saapumisajat Pohjantielle</a:t>
            </a:r>
          </a:p>
        </p:txBody>
      </p:sp>
      <p:sp>
        <p:nvSpPr>
          <p:cNvPr id="3" name="Sisällön paikkamerkki 2">
            <a:extLst>
              <a:ext uri="{FF2B5EF4-FFF2-40B4-BE49-F238E27FC236}">
                <a16:creationId xmlns:a16="http://schemas.microsoft.com/office/drawing/2014/main" id="{1D764C36-093D-675F-6739-D18F01007177}"/>
              </a:ext>
            </a:extLst>
          </p:cNvPr>
          <p:cNvSpPr>
            <a:spLocks noGrp="1"/>
          </p:cNvSpPr>
          <p:nvPr>
            <p:ph idx="1"/>
          </p:nvPr>
        </p:nvSpPr>
        <p:spPr/>
        <p:txBody>
          <a:bodyPr/>
          <a:lstStyle/>
          <a:p>
            <a:r>
              <a:rPr lang="fi-FI" dirty="0"/>
              <a:t>Noudatathan porrastusta!</a:t>
            </a:r>
          </a:p>
          <a:p>
            <a:r>
              <a:rPr lang="fi-FI" dirty="0">
                <a:solidFill>
                  <a:srgbClr val="FF0000"/>
                </a:solidFill>
              </a:rPr>
              <a:t>Ei autoliikennettä Pohjantien koulun pihalle!</a:t>
            </a:r>
          </a:p>
          <a:p>
            <a:r>
              <a:rPr lang="fi-FI" dirty="0"/>
              <a:t>TUPAKOIONTI KOULUN PIHALLA ON ANKARASTI KIELLETTY.</a:t>
            </a:r>
          </a:p>
          <a:p>
            <a:r>
              <a:rPr lang="fi-FI" dirty="0">
                <a:solidFill>
                  <a:srgbClr val="FF0000"/>
                </a:solidFill>
              </a:rPr>
              <a:t>YO-kokeisiin ei saa tuoda mitään tupakkatuotteita. Nikotiinipusseihin sovelletaan tupakkalakia.</a:t>
            </a:r>
          </a:p>
        </p:txBody>
      </p:sp>
    </p:spTree>
    <p:extLst>
      <p:ext uri="{BB962C8B-B14F-4D97-AF65-F5344CB8AC3E}">
        <p14:creationId xmlns:p14="http://schemas.microsoft.com/office/powerpoint/2010/main" val="2993832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210895B-21AC-23B9-01C0-0C12E939DEC8}"/>
              </a:ext>
            </a:extLst>
          </p:cNvPr>
          <p:cNvSpPr>
            <a:spLocks noGrp="1"/>
          </p:cNvSpPr>
          <p:nvPr>
            <p:ph type="title"/>
          </p:nvPr>
        </p:nvSpPr>
        <p:spPr/>
        <p:txBody>
          <a:bodyPr/>
          <a:lstStyle/>
          <a:p>
            <a:br>
              <a:rPr kumimoji="0" lang="fi-FI" altLang="fi-FI" sz="4000" b="1" i="0" u="none" strike="noStrike" kern="0" cap="none" spc="0" normalizeH="0" baseline="0" noProof="0" dirty="0">
                <a:ln>
                  <a:noFill/>
                </a:ln>
                <a:solidFill>
                  <a:srgbClr val="FF0000"/>
                </a:solidFill>
                <a:effectLst/>
                <a:uLnTx/>
                <a:uFillTx/>
                <a:latin typeface="Arial"/>
                <a:ea typeface="+mj-ea"/>
                <a:cs typeface="+mj-cs"/>
              </a:rPr>
            </a:br>
            <a:r>
              <a:rPr kumimoji="0" lang="fi-FI" altLang="fi-FI" sz="4000" b="1" i="0" u="none" strike="noStrike" kern="0" cap="none" spc="0" normalizeH="0" baseline="0" noProof="0" dirty="0">
                <a:ln>
                  <a:noFill/>
                </a:ln>
                <a:solidFill>
                  <a:srgbClr val="FF0000"/>
                </a:solidFill>
                <a:effectLst/>
                <a:uLnTx/>
                <a:uFillTx/>
                <a:latin typeface="Arial"/>
                <a:ea typeface="+mj-ea"/>
                <a:cs typeface="+mj-cs"/>
              </a:rPr>
              <a:t>REAALI 1 ke 16.9.</a:t>
            </a:r>
            <a:br>
              <a:rPr kumimoji="0" lang="fi-FI" altLang="fi-FI" sz="3200" i="0" u="none" strike="noStrike" kern="0" cap="none" spc="0" normalizeH="0" baseline="0" noProof="0" dirty="0">
                <a:ln>
                  <a:noFill/>
                </a:ln>
                <a:solidFill>
                  <a:srgbClr val="FF0000"/>
                </a:solidFill>
                <a:effectLst/>
                <a:uLnTx/>
                <a:uFillTx/>
                <a:latin typeface="Arial"/>
                <a:ea typeface="+mj-ea"/>
                <a:cs typeface="+mj-cs"/>
              </a:rPr>
            </a:br>
            <a:br>
              <a:rPr kumimoji="0" lang="fi-FI" altLang="fi-FI" sz="2000" b="1" i="0" u="none" strike="noStrike" kern="0" cap="none" spc="0" normalizeH="0" baseline="0" noProof="0" dirty="0">
                <a:ln>
                  <a:noFill/>
                </a:ln>
                <a:solidFill>
                  <a:srgbClr val="FF0000"/>
                </a:solidFill>
                <a:effectLst/>
                <a:uLnTx/>
                <a:uFillTx/>
                <a:latin typeface="Arial"/>
                <a:ea typeface="+mj-ea"/>
                <a:cs typeface="+mj-cs"/>
              </a:rPr>
            </a:br>
            <a:endParaRPr lang="fi-FI" sz="2000" dirty="0"/>
          </a:p>
        </p:txBody>
      </p:sp>
      <p:sp>
        <p:nvSpPr>
          <p:cNvPr id="3" name="Sisällön paikkamerkki 2">
            <a:extLst>
              <a:ext uri="{FF2B5EF4-FFF2-40B4-BE49-F238E27FC236}">
                <a16:creationId xmlns:a16="http://schemas.microsoft.com/office/drawing/2014/main" id="{E45E20E6-0379-8667-A556-5CAB3FB992C9}"/>
              </a:ext>
            </a:extLst>
          </p:cNvPr>
          <p:cNvSpPr>
            <a:spLocks noGrp="1"/>
          </p:cNvSpPr>
          <p:nvPr>
            <p:ph idx="1"/>
          </p:nvPr>
        </p:nvSpPr>
        <p:spPr/>
        <p:txBody>
          <a:bodyPr/>
          <a:lstStyle/>
          <a:p>
            <a:r>
              <a:rPr lang="fi-FI" sz="4000" dirty="0"/>
              <a:t>UE, UO, KE, GE  	klo 	7.50</a:t>
            </a:r>
          </a:p>
          <a:p>
            <a:r>
              <a:rPr lang="fi-FI" sz="4000" dirty="0"/>
              <a:t>YH			  	klo 	8.00</a:t>
            </a:r>
          </a:p>
          <a:p>
            <a:r>
              <a:rPr lang="fi-FI" sz="4000" dirty="0"/>
              <a:t>TE			    	klo 	8.10</a:t>
            </a:r>
          </a:p>
          <a:p>
            <a:pPr marL="342900" marR="0" lvl="0" indent="-34290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Char char="n"/>
              <a:tabLst/>
              <a:defRPr/>
            </a:pPr>
            <a:r>
              <a:rPr kumimoji="0" lang="fi-FI" sz="4000" b="0" i="0" u="none" strike="noStrike" kern="0" cap="none" spc="0" normalizeH="0" baseline="0" noProof="0" dirty="0">
                <a:ln>
                  <a:noFill/>
                </a:ln>
                <a:solidFill>
                  <a:srgbClr val="000000"/>
                </a:solidFill>
                <a:effectLst/>
                <a:uLnTx/>
                <a:uFillTx/>
                <a:latin typeface="Arial"/>
                <a:ea typeface="+mn-ea"/>
                <a:cs typeface="+mn-cs"/>
              </a:rPr>
              <a:t>Aikuislukion kaksarit</a:t>
            </a:r>
          </a:p>
          <a:p>
            <a:pPr marL="0" marR="0" lvl="0" indent="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None/>
              <a:tabLst/>
              <a:defRPr/>
            </a:pPr>
            <a:r>
              <a:rPr kumimoji="0" lang="fi-FI" sz="4000" b="0" i="0" u="none" strike="noStrike" kern="0" cap="none" spc="0" normalizeH="0" baseline="0" noProof="0" dirty="0">
                <a:ln>
                  <a:noFill/>
                </a:ln>
                <a:solidFill>
                  <a:srgbClr val="000000"/>
                </a:solidFill>
                <a:effectLst/>
                <a:uLnTx/>
                <a:uFillTx/>
                <a:latin typeface="Arial"/>
                <a:ea typeface="+mn-ea"/>
                <a:cs typeface="+mn-cs"/>
              </a:rPr>
              <a:t>   klo 8.00 ja 8.10</a:t>
            </a:r>
          </a:p>
          <a:p>
            <a:endParaRPr lang="fi-FI" sz="4000" dirty="0"/>
          </a:p>
        </p:txBody>
      </p:sp>
    </p:spTree>
    <p:extLst>
      <p:ext uri="{BB962C8B-B14F-4D97-AF65-F5344CB8AC3E}">
        <p14:creationId xmlns:p14="http://schemas.microsoft.com/office/powerpoint/2010/main" val="609639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7A22422-2F4E-1DD5-EA75-3DCF6EFF9C16}"/>
              </a:ext>
            </a:extLst>
          </p:cNvPr>
          <p:cNvSpPr>
            <a:spLocks noGrp="1"/>
          </p:cNvSpPr>
          <p:nvPr>
            <p:ph type="title"/>
          </p:nvPr>
        </p:nvSpPr>
        <p:spPr/>
        <p:txBody>
          <a:bodyPr/>
          <a:lstStyle/>
          <a:p>
            <a:r>
              <a:rPr kumimoji="0" lang="fi-FI" altLang="fi-FI" sz="4000" b="1" i="0" u="none" strike="noStrike" kern="0" cap="none" spc="0" normalizeH="0" baseline="0" noProof="0" dirty="0">
                <a:ln>
                  <a:noFill/>
                </a:ln>
                <a:solidFill>
                  <a:srgbClr val="FF0000"/>
                </a:solidFill>
                <a:effectLst/>
                <a:uLnTx/>
                <a:uFillTx/>
                <a:latin typeface="Arial"/>
                <a:ea typeface="+mj-ea"/>
                <a:cs typeface="+mj-cs"/>
              </a:rPr>
              <a:t>PITKÄ KIELI (ENA, VEA) </a:t>
            </a:r>
            <a:br>
              <a:rPr kumimoji="0" lang="fi-FI" altLang="fi-FI" sz="4000" b="1" i="0" u="none" strike="noStrike" kern="0" cap="none" spc="0" normalizeH="0" baseline="0" noProof="0" dirty="0">
                <a:ln>
                  <a:noFill/>
                </a:ln>
                <a:solidFill>
                  <a:srgbClr val="FF0000"/>
                </a:solidFill>
                <a:effectLst/>
                <a:uLnTx/>
                <a:uFillTx/>
                <a:latin typeface="Arial"/>
                <a:ea typeface="+mj-ea"/>
                <a:cs typeface="+mj-cs"/>
              </a:rPr>
            </a:br>
            <a:r>
              <a:rPr kumimoji="0" lang="fi-FI" altLang="fi-FI" sz="4000" b="1" i="0" u="none" strike="noStrike" kern="0" cap="none" spc="0" normalizeH="0" baseline="0" noProof="0" dirty="0">
                <a:ln>
                  <a:noFill/>
                </a:ln>
                <a:solidFill>
                  <a:srgbClr val="FF0000"/>
                </a:solidFill>
                <a:effectLst/>
                <a:uLnTx/>
                <a:uFillTx/>
                <a:latin typeface="Arial"/>
                <a:ea typeface="+mj-ea"/>
                <a:cs typeface="+mj-cs"/>
              </a:rPr>
              <a:t>pe 18.9</a:t>
            </a:r>
            <a:r>
              <a:rPr kumimoji="0" lang="fi-FI" altLang="fi-FI" sz="2800" b="1" i="0" u="none" strike="noStrike" kern="0" cap="none" spc="0" normalizeH="0" baseline="0" noProof="0" dirty="0">
                <a:ln>
                  <a:noFill/>
                </a:ln>
                <a:solidFill>
                  <a:srgbClr val="FF0000"/>
                </a:solidFill>
                <a:effectLst/>
                <a:uLnTx/>
                <a:uFillTx/>
                <a:latin typeface="Arial"/>
                <a:ea typeface="+mj-ea"/>
                <a:cs typeface="+mj-cs"/>
              </a:rPr>
              <a:t>.</a:t>
            </a:r>
            <a:endParaRPr lang="fi-FI" b="1" dirty="0"/>
          </a:p>
        </p:txBody>
      </p:sp>
      <p:sp>
        <p:nvSpPr>
          <p:cNvPr id="3" name="Sisällön paikkamerkki 2">
            <a:extLst>
              <a:ext uri="{FF2B5EF4-FFF2-40B4-BE49-F238E27FC236}">
                <a16:creationId xmlns:a16="http://schemas.microsoft.com/office/drawing/2014/main" id="{BC7ED5FD-139F-B78E-12E5-C18709987D3B}"/>
              </a:ext>
            </a:extLst>
          </p:cNvPr>
          <p:cNvSpPr>
            <a:spLocks noGrp="1"/>
          </p:cNvSpPr>
          <p:nvPr>
            <p:ph idx="1"/>
          </p:nvPr>
        </p:nvSpPr>
        <p:spPr/>
        <p:txBody>
          <a:bodyPr/>
          <a:lstStyle/>
          <a:p>
            <a:pPr marL="342900" marR="0" lvl="0" indent="-34290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Char char="n"/>
              <a:tabLst/>
              <a:defRPr/>
            </a:pPr>
            <a:r>
              <a:rPr kumimoji="0" lang="fi-FI" sz="4000" b="0" i="0" u="none" strike="noStrike" kern="0" cap="none" spc="0" normalizeH="0" baseline="0" noProof="0" dirty="0">
                <a:ln>
                  <a:noFill/>
                </a:ln>
                <a:solidFill>
                  <a:srgbClr val="000000"/>
                </a:solidFill>
                <a:effectLst/>
                <a:uLnTx/>
                <a:uFillTx/>
                <a:latin typeface="Arial"/>
                <a:ea typeface="+mn-ea"/>
                <a:cs typeface="+mn-cs"/>
              </a:rPr>
              <a:t>Kallavesi   	klo 	8.00 A – N</a:t>
            </a:r>
          </a:p>
          <a:p>
            <a:pPr marL="3543300" lvl="8" indent="0">
              <a:buClr>
                <a:srgbClr val="0099CC"/>
              </a:buClr>
              <a:buSzPct val="80000"/>
              <a:buNone/>
              <a:defRPr/>
            </a:pPr>
            <a:r>
              <a:rPr lang="fi-FI" sz="1600" dirty="0">
                <a:solidFill>
                  <a:srgbClr val="000000"/>
                </a:solidFill>
                <a:latin typeface="Arial"/>
                <a:ea typeface="+mn-ea"/>
                <a:cs typeface="+mn-cs"/>
              </a:rPr>
              <a:t>  </a:t>
            </a:r>
            <a:r>
              <a:rPr lang="fi-FI" sz="4000" dirty="0">
                <a:solidFill>
                  <a:srgbClr val="000000"/>
                </a:solidFill>
                <a:latin typeface="Arial"/>
                <a:ea typeface="+mn-ea"/>
                <a:cs typeface="+mn-cs"/>
              </a:rPr>
              <a:t>klo 8.10 O - Ö</a:t>
            </a:r>
            <a:endParaRPr kumimoji="0" lang="fi-FI" sz="4000" b="0" i="0" u="none" strike="noStrike" kern="0" cap="none" spc="0" normalizeH="0" baseline="0" noProof="0" dirty="0">
              <a:ln>
                <a:noFill/>
              </a:ln>
              <a:solidFill>
                <a:srgbClr val="000000"/>
              </a:solidFill>
              <a:effectLst/>
              <a:uLnTx/>
              <a:uFillTx/>
              <a:latin typeface="Arial"/>
              <a:ea typeface="+mn-ea"/>
              <a:cs typeface="+mn-cs"/>
            </a:endParaRPr>
          </a:p>
          <a:p>
            <a:r>
              <a:rPr lang="fi-FI" sz="4000" dirty="0"/>
              <a:t>Kaksarit 		klo  8.15 </a:t>
            </a:r>
          </a:p>
        </p:txBody>
      </p:sp>
    </p:spTree>
    <p:extLst>
      <p:ext uri="{BB962C8B-B14F-4D97-AF65-F5344CB8AC3E}">
        <p14:creationId xmlns:p14="http://schemas.microsoft.com/office/powerpoint/2010/main" val="3693978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9237D60-80E8-6911-F789-8ADE42983124}"/>
              </a:ext>
            </a:extLst>
          </p:cNvPr>
          <p:cNvSpPr>
            <a:spLocks noGrp="1"/>
          </p:cNvSpPr>
          <p:nvPr>
            <p:ph type="title"/>
          </p:nvPr>
        </p:nvSpPr>
        <p:spPr/>
        <p:txBody>
          <a:bodyPr/>
          <a:lstStyle/>
          <a:p>
            <a:br>
              <a:rPr kumimoji="0" lang="fi-FI" altLang="fi-FI" sz="4000" b="0" i="0" u="none" strike="noStrike" kern="0" cap="none" spc="0" normalizeH="0" baseline="0" noProof="0" dirty="0">
                <a:ln>
                  <a:noFill/>
                </a:ln>
                <a:solidFill>
                  <a:srgbClr val="FF0000"/>
                </a:solidFill>
                <a:effectLst/>
                <a:uLnTx/>
                <a:uFillTx/>
                <a:latin typeface="Arial"/>
                <a:ea typeface="+mj-ea"/>
                <a:cs typeface="+mj-cs"/>
              </a:rPr>
            </a:br>
            <a:r>
              <a:rPr kumimoji="0" lang="fi-FI" altLang="fi-FI" sz="4000" b="1" i="0" u="none" strike="noStrike" kern="0" cap="none" spc="0" normalizeH="0" baseline="0" noProof="0" dirty="0">
                <a:ln>
                  <a:noFill/>
                </a:ln>
                <a:solidFill>
                  <a:srgbClr val="FF0000"/>
                </a:solidFill>
                <a:effectLst/>
                <a:uLnTx/>
                <a:uFillTx/>
                <a:latin typeface="Arial"/>
                <a:ea typeface="+mj-ea"/>
                <a:cs typeface="+mj-cs"/>
              </a:rPr>
              <a:t>REAALI 2 ti 22.9</a:t>
            </a:r>
            <a:r>
              <a:rPr kumimoji="0" lang="fi-FI" altLang="fi-FI" sz="2800" b="1" i="0" u="none" strike="noStrike" kern="0" cap="none" spc="0" normalizeH="0" baseline="0" noProof="0" dirty="0">
                <a:ln>
                  <a:noFill/>
                </a:ln>
                <a:solidFill>
                  <a:srgbClr val="FF0000"/>
                </a:solidFill>
                <a:effectLst/>
                <a:uLnTx/>
                <a:uFillTx/>
                <a:latin typeface="Arial"/>
                <a:ea typeface="+mj-ea"/>
                <a:cs typeface="+mj-cs"/>
              </a:rPr>
              <a:t>.</a:t>
            </a:r>
            <a:br>
              <a:rPr kumimoji="0" lang="fi-FI" altLang="fi-FI" sz="2800" b="1" i="0" u="none" strike="noStrike" kern="0" cap="none" spc="0" normalizeH="0" baseline="0" noProof="0" dirty="0">
                <a:ln>
                  <a:noFill/>
                </a:ln>
                <a:solidFill>
                  <a:srgbClr val="FF0000"/>
                </a:solidFill>
                <a:effectLst/>
                <a:uLnTx/>
                <a:uFillTx/>
                <a:latin typeface="Arial"/>
                <a:ea typeface="+mj-ea"/>
                <a:cs typeface="+mj-cs"/>
              </a:rPr>
            </a:br>
            <a:endParaRPr lang="fi-FI" dirty="0"/>
          </a:p>
        </p:txBody>
      </p:sp>
      <p:sp>
        <p:nvSpPr>
          <p:cNvPr id="3" name="Sisällön paikkamerkki 2">
            <a:extLst>
              <a:ext uri="{FF2B5EF4-FFF2-40B4-BE49-F238E27FC236}">
                <a16:creationId xmlns:a16="http://schemas.microsoft.com/office/drawing/2014/main" id="{C0F644D9-8AB5-F93F-7920-9F14610D2794}"/>
              </a:ext>
            </a:extLst>
          </p:cNvPr>
          <p:cNvSpPr>
            <a:spLocks noGrp="1"/>
          </p:cNvSpPr>
          <p:nvPr>
            <p:ph idx="1"/>
          </p:nvPr>
        </p:nvSpPr>
        <p:spPr/>
        <p:txBody>
          <a:bodyPr/>
          <a:lstStyle/>
          <a:p>
            <a:r>
              <a:rPr lang="fi-FI" sz="4000" dirty="0"/>
              <a:t>PS, FI, HI	klo 8.10</a:t>
            </a:r>
          </a:p>
          <a:p>
            <a:r>
              <a:rPr lang="fi-FI" sz="4000" dirty="0"/>
              <a:t>FY, BI		klo 8.20</a:t>
            </a:r>
          </a:p>
        </p:txBody>
      </p:sp>
    </p:spTree>
    <p:extLst>
      <p:ext uri="{BB962C8B-B14F-4D97-AF65-F5344CB8AC3E}">
        <p14:creationId xmlns:p14="http://schemas.microsoft.com/office/powerpoint/2010/main" val="4051073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5B77978-DB6B-A303-3D5B-5F0FA0C32EBD}"/>
              </a:ext>
            </a:extLst>
          </p:cNvPr>
          <p:cNvSpPr>
            <a:spLocks noGrp="1"/>
          </p:cNvSpPr>
          <p:nvPr>
            <p:ph type="title"/>
          </p:nvPr>
        </p:nvSpPr>
        <p:spPr/>
        <p:txBody>
          <a:bodyPr/>
          <a:lstStyle/>
          <a:p>
            <a:r>
              <a:rPr lang="fi-FI" dirty="0">
                <a:solidFill>
                  <a:srgbClr val="FF0000"/>
                </a:solidFill>
              </a:rPr>
              <a:t>LYHYT KIELI ja RUOTSI: </a:t>
            </a:r>
            <a:br>
              <a:rPr lang="fi-FI" dirty="0">
                <a:solidFill>
                  <a:srgbClr val="FF0000"/>
                </a:solidFill>
              </a:rPr>
            </a:br>
            <a:r>
              <a:rPr lang="fi-FI" dirty="0"/>
              <a:t>Ohjeet </a:t>
            </a:r>
            <a:r>
              <a:rPr lang="fi-FI" dirty="0" err="1"/>
              <a:t>Lumitille</a:t>
            </a:r>
            <a:r>
              <a:rPr lang="fi-FI" dirty="0"/>
              <a:t> saapumiseen</a:t>
            </a:r>
          </a:p>
        </p:txBody>
      </p:sp>
      <p:sp>
        <p:nvSpPr>
          <p:cNvPr id="3" name="Sisällön paikkamerkki 2">
            <a:extLst>
              <a:ext uri="{FF2B5EF4-FFF2-40B4-BE49-F238E27FC236}">
                <a16:creationId xmlns:a16="http://schemas.microsoft.com/office/drawing/2014/main" id="{E51907C6-018C-9BD8-B5E8-B2AE94A611FA}"/>
              </a:ext>
            </a:extLst>
          </p:cNvPr>
          <p:cNvSpPr>
            <a:spLocks noGrp="1"/>
          </p:cNvSpPr>
          <p:nvPr>
            <p:ph idx="1"/>
          </p:nvPr>
        </p:nvSpPr>
        <p:spPr/>
        <p:txBody>
          <a:bodyPr/>
          <a:lstStyle/>
          <a:p>
            <a:r>
              <a:rPr lang="fi-FI" dirty="0"/>
              <a:t>Tule paikalle klo 8.00</a:t>
            </a:r>
          </a:p>
          <a:p>
            <a:r>
              <a:rPr lang="fi-FI" sz="3200" dirty="0">
                <a:effectLst/>
                <a:ea typeface="Calibri" panose="020F0502020204030204" pitchFamily="34" charset="0"/>
              </a:rPr>
              <a:t>Kallaveden opiskelijoiden sisäänotto </a:t>
            </a:r>
            <a:r>
              <a:rPr lang="fi-FI" sz="3200" u="sng" dirty="0">
                <a:effectLst/>
                <a:ea typeface="Calibri" panose="020F0502020204030204" pitchFamily="34" charset="0"/>
              </a:rPr>
              <a:t>Lumitin ruokalasta. </a:t>
            </a:r>
            <a:endParaRPr lang="fi-FI" u="sng" dirty="0"/>
          </a:p>
          <a:p>
            <a:r>
              <a:rPr lang="fi-FI" dirty="0"/>
              <a:t>Pienryhmätilassa kirjoittajat klo 8.20</a:t>
            </a:r>
          </a:p>
          <a:p>
            <a:r>
              <a:rPr lang="fi-FI" dirty="0"/>
              <a:t>Lumitilla on käytössä arvotavaroita varten lokeroita, jotka lukitaan sirullisella kortilla. Kortin voi ottaa mukaan saliin. Lokeroita on kaikissa kerroksissa.</a:t>
            </a:r>
          </a:p>
          <a:p>
            <a:endParaRPr lang="fi-FI" dirty="0"/>
          </a:p>
        </p:txBody>
      </p:sp>
    </p:spTree>
    <p:extLst>
      <p:ext uri="{BB962C8B-B14F-4D97-AF65-F5344CB8AC3E}">
        <p14:creationId xmlns:p14="http://schemas.microsoft.com/office/powerpoint/2010/main" val="164438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5B77978-DB6B-A303-3D5B-5F0FA0C32EBD}"/>
              </a:ext>
            </a:extLst>
          </p:cNvPr>
          <p:cNvSpPr>
            <a:spLocks noGrp="1"/>
          </p:cNvSpPr>
          <p:nvPr>
            <p:ph type="title"/>
          </p:nvPr>
        </p:nvSpPr>
        <p:spPr/>
        <p:txBody>
          <a:bodyPr/>
          <a:lstStyle/>
          <a:p>
            <a:br>
              <a:rPr lang="fi-FI" dirty="0">
                <a:solidFill>
                  <a:srgbClr val="FF0000"/>
                </a:solidFill>
              </a:rPr>
            </a:br>
            <a:r>
              <a:rPr lang="fi-FI" dirty="0"/>
              <a:t>Ohjeet </a:t>
            </a:r>
            <a:r>
              <a:rPr lang="fi-FI" dirty="0" err="1"/>
              <a:t>Klassikalle</a:t>
            </a:r>
            <a:r>
              <a:rPr lang="fi-FI" dirty="0"/>
              <a:t> saapumiseen</a:t>
            </a:r>
          </a:p>
        </p:txBody>
      </p:sp>
      <p:sp>
        <p:nvSpPr>
          <p:cNvPr id="3" name="Sisällön paikkamerkki 2">
            <a:extLst>
              <a:ext uri="{FF2B5EF4-FFF2-40B4-BE49-F238E27FC236}">
                <a16:creationId xmlns:a16="http://schemas.microsoft.com/office/drawing/2014/main" id="{E51907C6-018C-9BD8-B5E8-B2AE94A611FA}"/>
              </a:ext>
            </a:extLst>
          </p:cNvPr>
          <p:cNvSpPr>
            <a:spLocks noGrp="1"/>
          </p:cNvSpPr>
          <p:nvPr>
            <p:ph idx="1"/>
          </p:nvPr>
        </p:nvSpPr>
        <p:spPr/>
        <p:txBody>
          <a:bodyPr/>
          <a:lstStyle/>
          <a:p>
            <a:pPr marL="539750" indent="-179705" fontAlgn="base">
              <a:buNone/>
            </a:pPr>
            <a:r>
              <a:rPr lang="fi-FI" sz="3200" b="1" dirty="0">
                <a:effectLst/>
                <a:latin typeface="Calibri" panose="020F0502020204030204" pitchFamily="34" charset="0"/>
                <a:ea typeface="Times New Roman" panose="02020603050405020304" pitchFamily="18" charset="0"/>
              </a:rPr>
              <a:t>Ma 15.9. äidinkieli, to 25.9. matematiikka ja pe 26.9. äidinkieli ja S2: </a:t>
            </a:r>
            <a:r>
              <a:rPr lang="fi-FI" sz="3200" dirty="0">
                <a:effectLst/>
                <a:latin typeface="Calibri" panose="020F0502020204030204" pitchFamily="34" charset="0"/>
                <a:ea typeface="Times New Roman" panose="02020603050405020304" pitchFamily="18" charset="0"/>
              </a:rPr>
              <a:t>Kokoontumisajat ulko-ovilla lukioittain</a:t>
            </a:r>
            <a:endParaRPr lang="fi-FI" sz="3600" dirty="0">
              <a:effectLst/>
              <a:latin typeface="Times New Roman" panose="02020603050405020304" pitchFamily="18" charset="0"/>
              <a:ea typeface="Times New Roman" panose="02020603050405020304" pitchFamily="18" charset="0"/>
            </a:endParaRPr>
          </a:p>
          <a:p>
            <a:pPr marL="654050" indent="-457200"/>
            <a:r>
              <a:rPr lang="fi-FI" sz="3200" dirty="0">
                <a:effectLst/>
                <a:latin typeface="Calibri" panose="020F0502020204030204" pitchFamily="34" charset="0"/>
                <a:ea typeface="Times New Roman" panose="02020603050405020304" pitchFamily="18" charset="0"/>
              </a:rPr>
              <a:t>Klo 8.05 </a:t>
            </a:r>
            <a:r>
              <a:rPr lang="fi-FI" sz="3200" dirty="0" err="1">
                <a:effectLst/>
                <a:latin typeface="Calibri" panose="020F0502020204030204" pitchFamily="34" charset="0"/>
                <a:ea typeface="Times New Roman" panose="02020603050405020304" pitchFamily="18" charset="0"/>
              </a:rPr>
              <a:t>Klassikka</a:t>
            </a:r>
            <a:endParaRPr lang="fi-FI" sz="3600" dirty="0">
              <a:effectLst/>
              <a:latin typeface="Times New Roman" panose="02020603050405020304" pitchFamily="18" charset="0"/>
              <a:ea typeface="Times New Roman" panose="02020603050405020304" pitchFamily="18" charset="0"/>
            </a:endParaRPr>
          </a:p>
          <a:p>
            <a:pPr marL="654050" indent="-457200"/>
            <a:r>
              <a:rPr lang="fi-FI" sz="3200" dirty="0">
                <a:solidFill>
                  <a:srgbClr val="FF0000"/>
                </a:solidFill>
                <a:effectLst/>
                <a:latin typeface="Calibri" panose="020F0502020204030204" pitchFamily="34" charset="0"/>
                <a:ea typeface="Times New Roman" panose="02020603050405020304" pitchFamily="18" charset="0"/>
              </a:rPr>
              <a:t>Klo 8.15 Kallavesi</a:t>
            </a:r>
            <a:endParaRPr lang="fi-FI" sz="3600" dirty="0">
              <a:solidFill>
                <a:srgbClr val="FF0000"/>
              </a:solidFill>
              <a:effectLst/>
              <a:latin typeface="Times New Roman" panose="02020603050405020304" pitchFamily="18" charset="0"/>
              <a:ea typeface="Times New Roman" panose="02020603050405020304" pitchFamily="18" charset="0"/>
            </a:endParaRPr>
          </a:p>
          <a:p>
            <a:endParaRPr lang="fi-FI" dirty="0"/>
          </a:p>
        </p:txBody>
      </p:sp>
    </p:spTree>
    <p:extLst>
      <p:ext uri="{BB962C8B-B14F-4D97-AF65-F5344CB8AC3E}">
        <p14:creationId xmlns:p14="http://schemas.microsoft.com/office/powerpoint/2010/main" val="2620612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9E290D7-BD11-83F8-1B1F-48528132746F}"/>
              </a:ext>
            </a:extLst>
          </p:cNvPr>
          <p:cNvSpPr>
            <a:spLocks noGrp="1"/>
          </p:cNvSpPr>
          <p:nvPr>
            <p:ph type="title"/>
          </p:nvPr>
        </p:nvSpPr>
        <p:spPr/>
        <p:txBody>
          <a:bodyPr/>
          <a:lstStyle/>
          <a:p>
            <a:endParaRPr lang="fi-FI"/>
          </a:p>
        </p:txBody>
      </p:sp>
      <p:pic>
        <p:nvPicPr>
          <p:cNvPr id="4" name="Sisällön paikkamerkki 3">
            <a:extLst>
              <a:ext uri="{FF2B5EF4-FFF2-40B4-BE49-F238E27FC236}">
                <a16:creationId xmlns:a16="http://schemas.microsoft.com/office/drawing/2014/main" id="{B1CB795A-6768-C520-5811-3F6A474BDE9A}"/>
              </a:ext>
            </a:extLst>
          </p:cNvPr>
          <p:cNvPicPr>
            <a:picLocks noGrp="1" noChangeAspect="1"/>
          </p:cNvPicPr>
          <p:nvPr>
            <p:ph idx="1"/>
          </p:nvPr>
        </p:nvPicPr>
        <p:blipFill>
          <a:blip r:embed="rId2"/>
          <a:stretch>
            <a:fillRect/>
          </a:stretch>
        </p:blipFill>
        <p:spPr>
          <a:xfrm>
            <a:off x="1450813" y="1981200"/>
            <a:ext cx="7217100" cy="4114800"/>
          </a:xfrm>
          <a:prstGeom prst="rect">
            <a:avLst/>
          </a:prstGeom>
        </p:spPr>
      </p:pic>
    </p:spTree>
    <p:extLst>
      <p:ext uri="{BB962C8B-B14F-4D97-AF65-F5344CB8AC3E}">
        <p14:creationId xmlns:p14="http://schemas.microsoft.com/office/powerpoint/2010/main" val="2011887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A83608C-8395-CB9B-626E-BB4B6936290E}"/>
              </a:ext>
            </a:extLst>
          </p:cNvPr>
          <p:cNvSpPr>
            <a:spLocks noGrp="1"/>
          </p:cNvSpPr>
          <p:nvPr>
            <p:ph type="title"/>
          </p:nvPr>
        </p:nvSpPr>
        <p:spPr/>
        <p:txBody>
          <a:bodyPr/>
          <a:lstStyle/>
          <a:p>
            <a:br>
              <a:rPr lang="fi-FI" dirty="0"/>
            </a:br>
            <a:r>
              <a:rPr lang="fi-FI" dirty="0"/>
              <a:t>Koetilaan saapuminen </a:t>
            </a:r>
            <a:r>
              <a:rPr lang="fi-FI" dirty="0" err="1"/>
              <a:t>Klassikalla</a:t>
            </a:r>
            <a:br>
              <a:rPr lang="fi-FI" dirty="0"/>
            </a:br>
            <a:endParaRPr lang="fi-FI" dirty="0"/>
          </a:p>
        </p:txBody>
      </p:sp>
      <p:sp>
        <p:nvSpPr>
          <p:cNvPr id="3" name="Sisällön paikkamerkki 2">
            <a:extLst>
              <a:ext uri="{FF2B5EF4-FFF2-40B4-BE49-F238E27FC236}">
                <a16:creationId xmlns:a16="http://schemas.microsoft.com/office/drawing/2014/main" id="{256ADD52-728E-C11B-31C0-96783D787D26}"/>
              </a:ext>
            </a:extLst>
          </p:cNvPr>
          <p:cNvSpPr>
            <a:spLocks noGrp="1"/>
          </p:cNvSpPr>
          <p:nvPr>
            <p:ph idx="1"/>
          </p:nvPr>
        </p:nvSpPr>
        <p:spPr/>
        <p:txBody>
          <a:bodyPr/>
          <a:lstStyle/>
          <a:p>
            <a:r>
              <a:rPr lang="fi-FI" sz="2400" dirty="0"/>
              <a:t>Auton voi jättää parkkiin </a:t>
            </a:r>
            <a:r>
              <a:rPr lang="fi-FI" sz="2400" dirty="0" err="1"/>
              <a:t>Klassikan</a:t>
            </a:r>
            <a:r>
              <a:rPr lang="fi-FI" sz="2400" dirty="0"/>
              <a:t> takana olevalle hiekkakentälle (ei pysäköinninvalvontaa yo-päivinä). Pysäköintialue merkitty alla olevaan karttaan.</a:t>
            </a:r>
          </a:p>
          <a:p>
            <a:r>
              <a:rPr lang="fi-FI" sz="2400" dirty="0"/>
              <a:t>Kokoontuminen </a:t>
            </a:r>
            <a:r>
              <a:rPr lang="fi-FI" sz="2400" dirty="0" err="1"/>
              <a:t>Klassikan</a:t>
            </a:r>
            <a:r>
              <a:rPr lang="fi-FI" sz="2400" dirty="0"/>
              <a:t> liikuntatilojen sisäänkäyntien luona (merkitty nuolilla kuvaan)</a:t>
            </a:r>
          </a:p>
          <a:p>
            <a:r>
              <a:rPr lang="fi-FI" sz="2400" dirty="0"/>
              <a:t>Kokelaat siirtyvät pukuhuoneiden kautta saliin porrastetusti. Valvojat ohjaavat sisäänottoa. </a:t>
            </a:r>
          </a:p>
          <a:p>
            <a:r>
              <a:rPr lang="fi-FI" sz="2400" dirty="0" err="1"/>
              <a:t>Huom</a:t>
            </a:r>
            <a:r>
              <a:rPr lang="fi-FI" sz="2400" dirty="0"/>
              <a:t>! </a:t>
            </a:r>
            <a:r>
              <a:rPr lang="fi-FI" sz="2400" dirty="0" err="1"/>
              <a:t>Klassikalla</a:t>
            </a:r>
            <a:r>
              <a:rPr lang="fi-FI" sz="2400" dirty="0"/>
              <a:t> kokelaita ei huudeta nimellä sisään.</a:t>
            </a:r>
          </a:p>
          <a:p>
            <a:endParaRPr lang="fi-FI" dirty="0"/>
          </a:p>
        </p:txBody>
      </p:sp>
    </p:spTree>
    <p:extLst>
      <p:ext uri="{BB962C8B-B14F-4D97-AF65-F5344CB8AC3E}">
        <p14:creationId xmlns:p14="http://schemas.microsoft.com/office/powerpoint/2010/main" val="338123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1F85D7D-4FFC-0988-D549-D4267258CB19}"/>
              </a:ext>
            </a:extLst>
          </p:cNvPr>
          <p:cNvSpPr>
            <a:spLocks noGrp="1"/>
          </p:cNvSpPr>
          <p:nvPr>
            <p:ph type="title"/>
          </p:nvPr>
        </p:nvSpPr>
        <p:spPr/>
        <p:txBody>
          <a:bodyPr/>
          <a:lstStyle/>
          <a:p>
            <a:endParaRPr lang="fi-FI"/>
          </a:p>
        </p:txBody>
      </p:sp>
      <p:sp>
        <p:nvSpPr>
          <p:cNvPr id="3" name="Sisällön paikkamerkki 2">
            <a:extLst>
              <a:ext uri="{FF2B5EF4-FFF2-40B4-BE49-F238E27FC236}">
                <a16:creationId xmlns:a16="http://schemas.microsoft.com/office/drawing/2014/main" id="{53FCEAFA-D445-885C-E05B-407A8B5EA760}"/>
              </a:ext>
            </a:extLst>
          </p:cNvPr>
          <p:cNvSpPr>
            <a:spLocks noGrp="1"/>
          </p:cNvSpPr>
          <p:nvPr>
            <p:ph idx="1"/>
          </p:nvPr>
        </p:nvSpPr>
        <p:spPr/>
        <p:txBody>
          <a:bodyPr/>
          <a:lstStyle/>
          <a:p>
            <a:r>
              <a:rPr lang="fi-FI" sz="2400" dirty="0"/>
              <a:t>Vaatteet, reput ja laukut jätetään pukuhuonetiloihin.  </a:t>
            </a:r>
          </a:p>
          <a:p>
            <a:r>
              <a:rPr lang="fi-FI" sz="2400" dirty="0"/>
              <a:t>Siirrä evääsi harmaaseen koriin (koreja löytyy pukuhuoneista, pienryhmätilalaisilla valkeat korit).</a:t>
            </a:r>
          </a:p>
          <a:p>
            <a:r>
              <a:rPr lang="fi-FI" sz="2400" b="1" dirty="0"/>
              <a:t>Puhelimet (virta pois), kellot ja muut arvotavarat jätetään eväidentarkistuspisteellä oleviin koreihin. Muistathan hakea tavarasi kokeen jälkeen kansliasta. Mikäli sinulle on myönnetty lisäaika ja käytät sen, saat arvotavarasi salissa valvojalta.</a:t>
            </a:r>
          </a:p>
          <a:p>
            <a:r>
              <a:rPr lang="fi-FI" sz="2400" dirty="0"/>
              <a:t>Pienryhmätilana toimii </a:t>
            </a:r>
            <a:r>
              <a:rPr lang="fi-FI" sz="2400" dirty="0" err="1"/>
              <a:t>Klassikan</a:t>
            </a:r>
            <a:r>
              <a:rPr lang="fi-FI" sz="2400" dirty="0"/>
              <a:t> salin näyttämö.</a:t>
            </a:r>
          </a:p>
          <a:p>
            <a:endParaRPr lang="fi-FI" dirty="0"/>
          </a:p>
        </p:txBody>
      </p:sp>
    </p:spTree>
    <p:extLst>
      <p:ext uri="{BB962C8B-B14F-4D97-AF65-F5344CB8AC3E}">
        <p14:creationId xmlns:p14="http://schemas.microsoft.com/office/powerpoint/2010/main" val="2784697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F6B249C-1855-638F-94EE-58C240E5439D}"/>
              </a:ext>
            </a:extLst>
          </p:cNvPr>
          <p:cNvSpPr>
            <a:spLocks noGrp="1"/>
          </p:cNvSpPr>
          <p:nvPr>
            <p:ph type="title"/>
          </p:nvPr>
        </p:nvSpPr>
        <p:spPr/>
        <p:txBody>
          <a:bodyPr/>
          <a:lstStyle/>
          <a:p>
            <a:r>
              <a:rPr lang="fi-FI" dirty="0"/>
              <a:t>Koetilassa toimiminen </a:t>
            </a:r>
            <a:r>
              <a:rPr lang="fi-FI" dirty="0" err="1"/>
              <a:t>Klassikalla</a:t>
            </a:r>
            <a:endParaRPr lang="fi-FI" dirty="0"/>
          </a:p>
        </p:txBody>
      </p:sp>
      <p:sp>
        <p:nvSpPr>
          <p:cNvPr id="3" name="Sisällön paikkamerkki 2">
            <a:extLst>
              <a:ext uri="{FF2B5EF4-FFF2-40B4-BE49-F238E27FC236}">
                <a16:creationId xmlns:a16="http://schemas.microsoft.com/office/drawing/2014/main" id="{3D97DB28-3347-0E23-6DCD-2798FBBBB690}"/>
              </a:ext>
            </a:extLst>
          </p:cNvPr>
          <p:cNvSpPr>
            <a:spLocks noGrp="1"/>
          </p:cNvSpPr>
          <p:nvPr>
            <p:ph idx="1"/>
          </p:nvPr>
        </p:nvSpPr>
        <p:spPr/>
        <p:txBody>
          <a:bodyPr/>
          <a:lstStyle/>
          <a:p>
            <a:r>
              <a:rPr lang="fi-FI" sz="2000" dirty="0"/>
              <a:t>Kun saavut yo-saliin, katso istumapaikkasi salin seinään kiinnitetystä listasta. Penkkijonojen päätyihin kiinnitetyistä lapusta näet, mitkä paikan ovat missäkin jonossa.</a:t>
            </a:r>
          </a:p>
          <a:p>
            <a:r>
              <a:rPr lang="fi-FI" sz="2000" dirty="0"/>
              <a:t>Siirry omalle paikallesi. Älä poistu enää paikaltasi ilman painavaa syytä.</a:t>
            </a:r>
          </a:p>
          <a:p>
            <a:r>
              <a:rPr lang="fi-FI" sz="2000" dirty="0"/>
              <a:t>Kokeen aikana </a:t>
            </a:r>
            <a:r>
              <a:rPr lang="fi-FI" sz="2000" b="1" dirty="0"/>
              <a:t>wc-vuoroa pyydetään nostamalla oma paikkanumerolappu ylös </a:t>
            </a:r>
            <a:r>
              <a:rPr lang="fi-FI" sz="2000" dirty="0"/>
              <a:t>ja näyttämällä sitä katseen suunnassa olevalle valvojalle. Valvoja antaa sinulle merkin, kun on kirjannut pyyntösi. Odota paikallasi, kunnes valvoja tulee luoksesi kertomaan, että on sinun vuorosi lähteä wc-tiloihin. Pienryhmätilan kokelaat pyytävät wc-vuoron pienryhmätilan valvojalta.</a:t>
            </a:r>
          </a:p>
        </p:txBody>
      </p:sp>
    </p:spTree>
    <p:extLst>
      <p:ext uri="{BB962C8B-B14F-4D97-AF65-F5344CB8AC3E}">
        <p14:creationId xmlns:p14="http://schemas.microsoft.com/office/powerpoint/2010/main" val="147843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tsikko 1">
            <a:extLst>
              <a:ext uri="{FF2B5EF4-FFF2-40B4-BE49-F238E27FC236}">
                <a16:creationId xmlns:a16="http://schemas.microsoft.com/office/drawing/2014/main" id="{20AABB78-60E8-4415-AF89-78C0D2933D5C}"/>
              </a:ext>
            </a:extLst>
          </p:cNvPr>
          <p:cNvSpPr>
            <a:spLocks noGrp="1" noChangeArrowheads="1"/>
          </p:cNvSpPr>
          <p:nvPr>
            <p:ph type="title"/>
          </p:nvPr>
        </p:nvSpPr>
        <p:spPr/>
        <p:txBody>
          <a:bodyPr/>
          <a:lstStyle/>
          <a:p>
            <a:r>
              <a:rPr lang="fi-FI" altLang="fi-FI" dirty="0"/>
              <a:t>Osallistumisoikeus yo-kokeeseen</a:t>
            </a:r>
          </a:p>
        </p:txBody>
      </p:sp>
      <p:sp>
        <p:nvSpPr>
          <p:cNvPr id="13315" name="Sisällön paikkamerkki 2">
            <a:extLst>
              <a:ext uri="{FF2B5EF4-FFF2-40B4-BE49-F238E27FC236}">
                <a16:creationId xmlns:a16="http://schemas.microsoft.com/office/drawing/2014/main" id="{4EF856E9-AD07-44FE-82FA-5F7B33643883}"/>
              </a:ext>
            </a:extLst>
          </p:cNvPr>
          <p:cNvSpPr>
            <a:spLocks noGrp="1" noChangeArrowheads="1"/>
          </p:cNvSpPr>
          <p:nvPr>
            <p:ph idx="1"/>
          </p:nvPr>
        </p:nvSpPr>
        <p:spPr/>
        <p:txBody>
          <a:bodyPr/>
          <a:lstStyle/>
          <a:p>
            <a:pPr>
              <a:spcBef>
                <a:spcPts val="1200"/>
              </a:spcBef>
              <a:spcAft>
                <a:spcPts val="300"/>
              </a:spcAft>
              <a:tabLst>
                <a:tab pos="630238" algn="l"/>
              </a:tabLst>
            </a:pPr>
            <a:r>
              <a:rPr lang="fi-FI" altLang="fi-FI" b="1" dirty="0">
                <a:solidFill>
                  <a:srgbClr val="7030A0"/>
                </a:solidFill>
                <a:latin typeface="Times New Roman" panose="02020603050405020304" pitchFamily="18" charset="0"/>
                <a:cs typeface="Times New Roman" panose="02020603050405020304" pitchFamily="18" charset="0"/>
              </a:rPr>
              <a:t>SINULLA ON OSALLISTUMISOIKEUS YO-KOKEESEEN, KUN SINULLA ON KO. AINEEN PAKOLLISET KURSSIT SUORITETTUINA HYVISSÄ AJOIN ENNEN YO-KOETTA</a:t>
            </a:r>
            <a:endParaRPr lang="fi-FI" altLang="fi-FI" b="1" dirty="0">
              <a:solidFill>
                <a:srgbClr val="7030A0"/>
              </a:solidFill>
              <a:highlight>
                <a:srgbClr val="FFFF00"/>
              </a:highlight>
              <a:latin typeface="Times New Roman" panose="02020603050405020304" pitchFamily="18" charset="0"/>
              <a:cs typeface="Times New Roman" panose="02020603050405020304" pitchFamily="18" charset="0"/>
            </a:endParaRPr>
          </a:p>
          <a:p>
            <a:pPr>
              <a:spcBef>
                <a:spcPts val="1200"/>
              </a:spcBef>
              <a:spcAft>
                <a:spcPts val="300"/>
              </a:spcAft>
              <a:tabLst>
                <a:tab pos="630238" algn="l"/>
              </a:tabLst>
            </a:pPr>
            <a:r>
              <a:rPr lang="fi-FI" altLang="fi-FI" b="1" dirty="0">
                <a:solidFill>
                  <a:srgbClr val="7030A0"/>
                </a:solidFill>
                <a:latin typeface="Times New Roman" panose="02020603050405020304" pitchFamily="18" charset="0"/>
                <a:cs typeface="Times New Roman" panose="02020603050405020304" pitchFamily="18" charset="0"/>
              </a:rPr>
              <a:t>Teemme ilmoituksen osanotto-oikeutta vaille jäämisestä YTL:lle</a:t>
            </a:r>
            <a:endParaRPr lang="fi-FI" altLang="fi-FI"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BD0C1F-7723-624C-5C12-93B478D2617B}"/>
              </a:ext>
            </a:extLst>
          </p:cNvPr>
          <p:cNvSpPr>
            <a:spLocks noGrp="1"/>
          </p:cNvSpPr>
          <p:nvPr>
            <p:ph type="title"/>
          </p:nvPr>
        </p:nvSpPr>
        <p:spPr/>
        <p:txBody>
          <a:bodyPr/>
          <a:lstStyle/>
          <a:p>
            <a:endParaRPr lang="fi-FI"/>
          </a:p>
        </p:txBody>
      </p:sp>
      <p:sp>
        <p:nvSpPr>
          <p:cNvPr id="3" name="Sisällön paikkamerkki 2">
            <a:extLst>
              <a:ext uri="{FF2B5EF4-FFF2-40B4-BE49-F238E27FC236}">
                <a16:creationId xmlns:a16="http://schemas.microsoft.com/office/drawing/2014/main" id="{B5EFBBE2-591C-F073-905F-EBDBF8331D87}"/>
              </a:ext>
            </a:extLst>
          </p:cNvPr>
          <p:cNvSpPr>
            <a:spLocks noGrp="1"/>
          </p:cNvSpPr>
          <p:nvPr>
            <p:ph idx="1"/>
          </p:nvPr>
        </p:nvSpPr>
        <p:spPr/>
        <p:txBody>
          <a:bodyPr/>
          <a:lstStyle/>
          <a:p>
            <a:r>
              <a:rPr lang="fi-FI" sz="4400" b="1" dirty="0"/>
              <a:t>ILMOITATHAN KOULUN KANSLIAAN, JOS ET AIO TULLA JOHONKIN YO-KOKEESEEN!</a:t>
            </a:r>
          </a:p>
        </p:txBody>
      </p:sp>
    </p:spTree>
    <p:extLst>
      <p:ext uri="{BB962C8B-B14F-4D97-AF65-F5344CB8AC3E}">
        <p14:creationId xmlns:p14="http://schemas.microsoft.com/office/powerpoint/2010/main" val="28260479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85657CA-430C-F68A-A026-22FAA1EFA83A}"/>
              </a:ext>
            </a:extLst>
          </p:cNvPr>
          <p:cNvSpPr>
            <a:spLocks noGrp="1"/>
          </p:cNvSpPr>
          <p:nvPr>
            <p:ph type="title"/>
          </p:nvPr>
        </p:nvSpPr>
        <p:spPr/>
        <p:txBody>
          <a:bodyPr/>
          <a:lstStyle/>
          <a:p>
            <a:r>
              <a:rPr lang="fi-FI" dirty="0"/>
              <a:t>Terveysturvallisuus YO-kokeissa</a:t>
            </a:r>
          </a:p>
        </p:txBody>
      </p:sp>
      <p:sp>
        <p:nvSpPr>
          <p:cNvPr id="3" name="Sisällön paikkamerkki 2">
            <a:extLst>
              <a:ext uri="{FF2B5EF4-FFF2-40B4-BE49-F238E27FC236}">
                <a16:creationId xmlns:a16="http://schemas.microsoft.com/office/drawing/2014/main" id="{7B935E62-012C-D74E-8EB2-3CBF97520EF8}"/>
              </a:ext>
            </a:extLst>
          </p:cNvPr>
          <p:cNvSpPr>
            <a:spLocks noGrp="1"/>
          </p:cNvSpPr>
          <p:nvPr>
            <p:ph idx="1"/>
          </p:nvPr>
        </p:nvSpPr>
        <p:spPr/>
        <p:txBody>
          <a:bodyPr/>
          <a:lstStyle/>
          <a:p>
            <a:r>
              <a:rPr lang="fi-FI" sz="2400" dirty="0"/>
              <a:t>Vältä turhia joukkokokoontumisia 10 vrk ennen kokeiden alkua ja niiden aikana</a:t>
            </a:r>
          </a:p>
          <a:p>
            <a:r>
              <a:rPr lang="fi-FI" sz="2400" dirty="0"/>
              <a:t>Koronassa tai muuten sairaana ei saa osallistua kokeeseen</a:t>
            </a:r>
          </a:p>
          <a:p>
            <a:pPr marL="342900" marR="0" lvl="0" indent="-34290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Char char="n"/>
              <a:tabLst/>
              <a:defRPr/>
            </a:pPr>
            <a:r>
              <a:rPr lang="fi-FI" sz="2400" dirty="0"/>
              <a:t>Jos olet sairas, ota yhteyttä apulaisrehtoriin puh. 044-7184524 tai rehtoriin, puh. 044 7184522</a:t>
            </a:r>
          </a:p>
          <a:p>
            <a:pPr marL="342900" marR="0" lvl="0" indent="-34290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Char char="n"/>
              <a:tabLst/>
              <a:defRPr/>
            </a:pPr>
            <a:r>
              <a:rPr kumimoji="0" lang="fi-FI" altLang="fi-FI"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rPr>
              <a:t>Jos käyt lääkärissä, tuo </a:t>
            </a:r>
            <a:r>
              <a:rPr kumimoji="0" lang="fi-FI" altLang="fi-FI" sz="2400" b="1" i="0" u="none" strike="noStrike" kern="0" cap="none" spc="0" normalizeH="0" baseline="0" noProof="0" dirty="0">
                <a:ln>
                  <a:noFill/>
                </a:ln>
                <a:solidFill>
                  <a:srgbClr val="FF0000"/>
                </a:solidFill>
                <a:effectLst/>
                <a:uLnTx/>
                <a:uFillTx/>
                <a:latin typeface="Arial"/>
                <a:ea typeface="+mn-ea"/>
                <a:cs typeface="Arial" panose="020B0604020202020204" pitchFamily="34" charset="0"/>
              </a:rPr>
              <a:t>lääkärintodistus</a:t>
            </a:r>
            <a:r>
              <a:rPr kumimoji="0" lang="fi-FI" altLang="fi-FI"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rPr>
              <a:t> kansliaan. Lähetämme edelleen ylioppilastutkintolautakuntaan.</a:t>
            </a:r>
          </a:p>
          <a:p>
            <a:pPr marL="342900" marR="0" lvl="0" indent="-34290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Char char="n"/>
              <a:tabLst/>
              <a:defRPr/>
            </a:pPr>
            <a:r>
              <a:rPr kumimoji="0" lang="fi-FI" altLang="fi-FI"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rPr>
              <a:t>Erityisen vaikeasta elämäntilanteesta voidaan tarvittaessa tehdä lausunto YTL:lle</a:t>
            </a:r>
          </a:p>
          <a:p>
            <a:endParaRPr lang="fi-FI" dirty="0"/>
          </a:p>
          <a:p>
            <a:endParaRPr lang="fi-FI" dirty="0"/>
          </a:p>
        </p:txBody>
      </p:sp>
    </p:spTree>
    <p:extLst>
      <p:ext uri="{BB962C8B-B14F-4D97-AF65-F5344CB8AC3E}">
        <p14:creationId xmlns:p14="http://schemas.microsoft.com/office/powerpoint/2010/main" val="23674626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Otsikko 1">
            <a:extLst>
              <a:ext uri="{FF2B5EF4-FFF2-40B4-BE49-F238E27FC236}">
                <a16:creationId xmlns:a16="http://schemas.microsoft.com/office/drawing/2014/main" id="{18CC48F2-DB68-4508-BDA2-3F510C01FC4B}"/>
              </a:ext>
            </a:extLst>
          </p:cNvPr>
          <p:cNvSpPr>
            <a:spLocks noGrp="1" noChangeArrowheads="1"/>
          </p:cNvSpPr>
          <p:nvPr>
            <p:ph type="title"/>
          </p:nvPr>
        </p:nvSpPr>
        <p:spPr/>
        <p:txBody>
          <a:bodyPr/>
          <a:lstStyle/>
          <a:p>
            <a:br>
              <a:rPr lang="fi-FI" altLang="fi-FI" sz="3600" dirty="0"/>
            </a:br>
            <a:br>
              <a:rPr lang="fi-FI" altLang="fi-FI" sz="3600" dirty="0"/>
            </a:br>
            <a:r>
              <a:rPr lang="fi-FI" altLang="fi-FI" sz="3600" dirty="0"/>
              <a:t>Millä perusteella ilmoittautumisen mitätöintiä voi hakea? </a:t>
            </a:r>
            <a:br>
              <a:rPr lang="fi-FI" altLang="fi-FI" dirty="0"/>
            </a:br>
            <a:br>
              <a:rPr lang="fi-FI" altLang="fi-FI" dirty="0">
                <a:solidFill>
                  <a:srgbClr val="333333"/>
                </a:solidFill>
                <a:latin typeface="museo-sans"/>
              </a:rPr>
            </a:br>
            <a:endParaRPr lang="fi-FI" altLang="fi-FI" dirty="0"/>
          </a:p>
        </p:txBody>
      </p:sp>
      <p:sp>
        <p:nvSpPr>
          <p:cNvPr id="18435" name="Sisällön paikkamerkki 2">
            <a:extLst>
              <a:ext uri="{FF2B5EF4-FFF2-40B4-BE49-F238E27FC236}">
                <a16:creationId xmlns:a16="http://schemas.microsoft.com/office/drawing/2014/main" id="{B37C0550-4B0D-4FD1-9BE4-ACCA87825826}"/>
              </a:ext>
            </a:extLst>
          </p:cNvPr>
          <p:cNvSpPr>
            <a:spLocks noGrp="1" noChangeArrowheads="1"/>
          </p:cNvSpPr>
          <p:nvPr>
            <p:ph idx="1"/>
          </p:nvPr>
        </p:nvSpPr>
        <p:spPr/>
        <p:txBody>
          <a:bodyPr/>
          <a:lstStyle/>
          <a:p>
            <a:r>
              <a:rPr lang="fi-FI" altLang="fi-FI" sz="2000" dirty="0"/>
              <a:t>Ilmoittautumisen mitätöintiin vaaditaan erityisen painava syy. </a:t>
            </a:r>
            <a:r>
              <a:rPr lang="fi-FI" altLang="fi-FI" sz="2000" dirty="0">
                <a:solidFill>
                  <a:srgbClr val="FF0000"/>
                </a:solidFill>
              </a:rPr>
              <a:t>Äkillisen sairastumisen tai muun erityisen painavan syyn perusteella tehtyihin hakemuksiin ei vaadita lääkärintodistuksia tai muita terveydenhoidon selvityksiä. </a:t>
            </a:r>
            <a:r>
              <a:rPr lang="fi-FI" altLang="fi-FI" sz="2000" u="sng" dirty="0">
                <a:solidFill>
                  <a:srgbClr val="FF0000"/>
                </a:solidFill>
              </a:rPr>
              <a:t>Soita Tiinalle (apulaisrehtori) koepäivän aamuna tai edellisenä päivänä.</a:t>
            </a:r>
          </a:p>
          <a:p>
            <a:pPr marL="0" marR="0" lvl="0" indent="0" algn="l" defTabSz="914400" rtl="0" eaLnBrk="0" fontAlgn="base" latinLnBrk="0" hangingPunct="0">
              <a:lnSpc>
                <a:spcPct val="100000"/>
              </a:lnSpc>
              <a:spcBef>
                <a:spcPct val="20000"/>
              </a:spcBef>
              <a:spcAft>
                <a:spcPct val="0"/>
              </a:spcAft>
              <a:buClr>
                <a:srgbClr val="0099CC"/>
              </a:buClr>
              <a:buSzPct val="80000"/>
              <a:buNone/>
              <a:tabLst/>
              <a:defRPr/>
            </a:pPr>
            <a:r>
              <a:rPr kumimoji="0" lang="fi-FI" altLang="fi-FI" sz="2800" b="0" i="0" u="none" strike="noStrike" kern="0" cap="none" spc="0" normalizeH="0" baseline="0" noProof="0" dirty="0">
                <a:ln>
                  <a:noFill/>
                </a:ln>
                <a:solidFill>
                  <a:srgbClr val="003366"/>
                </a:solidFill>
                <a:effectLst/>
                <a:uLnTx/>
                <a:uFillTx/>
                <a:latin typeface="Times New Roman"/>
                <a:ea typeface="+mj-ea"/>
                <a:cs typeface="+mj-cs"/>
              </a:rPr>
              <a:t>Hakemuksen liitteeksi tarvitaan:</a:t>
            </a:r>
            <a:br>
              <a:rPr kumimoji="0" lang="fi-FI" altLang="fi-FI" sz="2800" b="0" i="0" u="none" strike="noStrike" kern="0" cap="none" spc="0" normalizeH="0" baseline="0" noProof="0" dirty="0">
                <a:ln>
                  <a:noFill/>
                </a:ln>
                <a:solidFill>
                  <a:srgbClr val="003366"/>
                </a:solidFill>
                <a:effectLst/>
                <a:uLnTx/>
                <a:uFillTx/>
                <a:latin typeface="Times New Roman"/>
                <a:ea typeface="+mj-ea"/>
                <a:cs typeface="+mj-cs"/>
              </a:rPr>
            </a:br>
            <a:r>
              <a:rPr kumimoji="0" lang="fi-FI" altLang="fi-FI" sz="1800" b="0" i="0" u="none" strike="noStrike" kern="0" cap="none" spc="0" normalizeH="0" baseline="0" noProof="0" dirty="0">
                <a:ln>
                  <a:noFill/>
                </a:ln>
                <a:solidFill>
                  <a:srgbClr val="000000"/>
                </a:solidFill>
                <a:effectLst/>
                <a:uLnTx/>
                <a:uFillTx/>
                <a:latin typeface="Arial"/>
                <a:ea typeface="+mn-ea"/>
                <a:cs typeface="+mn-cs"/>
              </a:rPr>
              <a:t>Lyhyt perustelu omasta tilanteestasi ja sen vaikutuksesta kokeiden suorittamiseen</a:t>
            </a:r>
          </a:p>
          <a:p>
            <a:pPr marL="342900" marR="0" lvl="0" indent="-34290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Char char="n"/>
              <a:tabLst/>
              <a:defRPr/>
            </a:pPr>
            <a:r>
              <a:rPr kumimoji="0" lang="fi-FI" altLang="fi-FI" sz="1800" b="0" i="0" u="none" strike="noStrike" kern="0" cap="none" spc="0" normalizeH="0" baseline="0" noProof="0" dirty="0">
                <a:ln>
                  <a:noFill/>
                </a:ln>
                <a:solidFill>
                  <a:srgbClr val="000000"/>
                </a:solidFill>
                <a:effectLst/>
                <a:uLnTx/>
                <a:uFillTx/>
                <a:latin typeface="Arial"/>
                <a:ea typeface="+mn-ea"/>
                <a:cs typeface="+mn-cs"/>
              </a:rPr>
              <a:t>Jos sinulla on esimerkiksi aiemmin saatu lääkärintodistus tai itse tulostettu ote Kanta-rekisteristä, voit liittää sen lisäselvitykseksi hakemukseen.</a:t>
            </a:r>
          </a:p>
          <a:p>
            <a:pPr marL="342900" marR="0" lvl="0" indent="-342900" algn="l" defTabSz="914400" rtl="0" eaLnBrk="0" fontAlgn="base" latinLnBrk="0" hangingPunct="0">
              <a:lnSpc>
                <a:spcPct val="100000"/>
              </a:lnSpc>
              <a:spcBef>
                <a:spcPct val="20000"/>
              </a:spcBef>
              <a:spcAft>
                <a:spcPct val="0"/>
              </a:spcAft>
              <a:buClr>
                <a:srgbClr val="0099CC"/>
              </a:buClr>
              <a:buSzPct val="80000"/>
              <a:buFont typeface="Wingdings" panose="05000000000000000000" pitchFamily="2" charset="2"/>
              <a:buChar char="n"/>
              <a:tabLst/>
              <a:defRPr/>
            </a:pPr>
            <a:r>
              <a:rPr lang="fi-FI" altLang="fi-FI" sz="1800" dirty="0">
                <a:solidFill>
                  <a:srgbClr val="FF0000"/>
                </a:solidFill>
                <a:latin typeface="Arial"/>
              </a:rPr>
              <a:t>Tehdään hakemus yhdessä!</a:t>
            </a:r>
            <a:endParaRPr kumimoji="0" lang="fi-FI" altLang="fi-FI" sz="1800" b="0" i="0" u="none" strike="noStrike" kern="0" cap="none" spc="0" normalizeH="0" baseline="0" noProof="0" dirty="0">
              <a:ln>
                <a:noFill/>
              </a:ln>
              <a:solidFill>
                <a:srgbClr val="FF0000"/>
              </a:solidFill>
              <a:effectLst/>
              <a:uLnTx/>
              <a:uFillTx/>
              <a:latin typeface="Arial"/>
              <a:ea typeface="+mn-ea"/>
              <a:cs typeface="+mn-cs"/>
            </a:endParaRPr>
          </a:p>
          <a:p>
            <a:pPr marL="0" indent="0">
              <a:buNone/>
            </a:pPr>
            <a:endParaRPr lang="fi-FI" altLang="fi-FI" sz="2000" dirty="0"/>
          </a:p>
          <a:p>
            <a:pPr marL="0" indent="0">
              <a:buNone/>
            </a:pPr>
            <a:endParaRPr lang="fi-FI" altLang="fi-FI" sz="2000"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Otsikko 1">
            <a:extLst>
              <a:ext uri="{FF2B5EF4-FFF2-40B4-BE49-F238E27FC236}">
                <a16:creationId xmlns:a16="http://schemas.microsoft.com/office/drawing/2014/main" id="{51FD1348-0970-44BC-A228-FEEE2DAB1C6F}"/>
              </a:ext>
            </a:extLst>
          </p:cNvPr>
          <p:cNvSpPr>
            <a:spLocks noGrp="1" noChangeArrowheads="1"/>
          </p:cNvSpPr>
          <p:nvPr>
            <p:ph type="title"/>
          </p:nvPr>
        </p:nvSpPr>
        <p:spPr/>
        <p:txBody>
          <a:bodyPr/>
          <a:lstStyle/>
          <a:p>
            <a:r>
              <a:rPr lang="fi-FI" altLang="fi-FI"/>
              <a:t>Miten toimin, jos aion jäädä pois kokeesta?</a:t>
            </a:r>
          </a:p>
        </p:txBody>
      </p:sp>
      <p:sp>
        <p:nvSpPr>
          <p:cNvPr id="3" name="Sisällön paikkamerkki 2">
            <a:extLst>
              <a:ext uri="{FF2B5EF4-FFF2-40B4-BE49-F238E27FC236}">
                <a16:creationId xmlns:a16="http://schemas.microsoft.com/office/drawing/2014/main" id="{E5818E7B-048D-47BD-BEF4-93ED19FD5B2A}"/>
              </a:ext>
            </a:extLst>
          </p:cNvPr>
          <p:cNvSpPr>
            <a:spLocks noGrp="1"/>
          </p:cNvSpPr>
          <p:nvPr>
            <p:ph idx="1"/>
          </p:nvPr>
        </p:nvSpPr>
        <p:spPr/>
        <p:txBody>
          <a:bodyPr/>
          <a:lstStyle/>
          <a:p>
            <a:pPr>
              <a:defRPr/>
            </a:pPr>
            <a:r>
              <a:rPr lang="fi-FI" sz="2000" b="1" dirty="0">
                <a:solidFill>
                  <a:srgbClr val="FF0000"/>
                </a:solidFill>
                <a:latin typeface="museo-sans"/>
              </a:rPr>
              <a:t>Ilmoita asiasta mahdollisimman pian lukioon, jossa suoritat kokeita. </a:t>
            </a:r>
            <a:r>
              <a:rPr lang="fi-FI" sz="2000" dirty="0">
                <a:solidFill>
                  <a:srgbClr val="333333"/>
                </a:solidFill>
                <a:latin typeface="museo-sans"/>
              </a:rPr>
              <a:t>Jos päätös askarruttaa, suunnitelmasta kannattaa keskustella rehtorin tai opinto-ohjaajan kanssa, jotta vaikutukset valmistumiseesi ovat mahdollisimman pieniä. </a:t>
            </a:r>
          </a:p>
          <a:p>
            <a:pPr marL="0" indent="0">
              <a:buFont typeface="Wingdings" panose="05000000000000000000" pitchFamily="2" charset="2"/>
              <a:buNone/>
              <a:defRPr/>
            </a:pPr>
            <a:r>
              <a:rPr lang="fi-FI" sz="2800" dirty="0"/>
              <a:t>Vaihtoehtoja kokeesta pois jäävälle kokelaalle:</a:t>
            </a:r>
          </a:p>
          <a:p>
            <a:pPr>
              <a:buFont typeface="Arial" panose="020B0604020202020204" pitchFamily="34" charset="0"/>
              <a:buChar char="•"/>
              <a:defRPr/>
            </a:pPr>
            <a:r>
              <a:rPr lang="fi-FI" sz="2000" b="1" dirty="0">
                <a:solidFill>
                  <a:srgbClr val="333333"/>
                </a:solidFill>
                <a:latin typeface="museo-sans"/>
              </a:rPr>
              <a:t>Hylätty arvosana, </a:t>
            </a:r>
            <a:r>
              <a:rPr lang="fi-FI" sz="2000" dirty="0">
                <a:solidFill>
                  <a:srgbClr val="333333"/>
                </a:solidFill>
                <a:latin typeface="museo-sans"/>
              </a:rPr>
              <a:t>jos jäät pois kokeesta etkä hae mitätöintiä -&gt; maksuton koe on seuraavalla kerralla maksullinen</a:t>
            </a:r>
          </a:p>
          <a:p>
            <a:pPr>
              <a:buFont typeface="Arial" panose="020B0604020202020204" pitchFamily="34" charset="0"/>
              <a:buChar char="•"/>
              <a:defRPr/>
            </a:pPr>
            <a:r>
              <a:rPr lang="fi-FI" sz="2000" b="1" dirty="0">
                <a:solidFill>
                  <a:srgbClr val="333333"/>
                </a:solidFill>
                <a:latin typeface="museo-sans"/>
              </a:rPr>
              <a:t>Hakemus ilmoittautumisen mitätöinnistä </a:t>
            </a:r>
            <a:r>
              <a:rPr lang="fi-FI" sz="2000" dirty="0">
                <a:solidFill>
                  <a:srgbClr val="333333"/>
                </a:solidFill>
                <a:latin typeface="museo-sans"/>
              </a:rPr>
              <a:t>(ja koekohtaisen maksun palautus) -&gt; maksuton koe on seuraavalla kerralla maksuton</a:t>
            </a:r>
          </a:p>
          <a:p>
            <a:pPr marL="0" indent="0">
              <a:buFont typeface="Wingdings" panose="05000000000000000000" pitchFamily="2" charset="2"/>
              <a:buNone/>
              <a:defRPr/>
            </a:pPr>
            <a:endParaRPr lang="fi-FI"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Otsikko 1">
            <a:extLst>
              <a:ext uri="{FF2B5EF4-FFF2-40B4-BE49-F238E27FC236}">
                <a16:creationId xmlns:a16="http://schemas.microsoft.com/office/drawing/2014/main" id="{FBEDECA2-43D3-4FC3-A04A-5F4865701ADA}"/>
              </a:ext>
            </a:extLst>
          </p:cNvPr>
          <p:cNvSpPr>
            <a:spLocks noGrp="1" noChangeArrowheads="1"/>
          </p:cNvSpPr>
          <p:nvPr>
            <p:ph type="title"/>
          </p:nvPr>
        </p:nvSpPr>
        <p:spPr/>
        <p:txBody>
          <a:bodyPr/>
          <a:lstStyle/>
          <a:p>
            <a:r>
              <a:rPr lang="fi-FI" altLang="fi-FI" dirty="0"/>
              <a:t>SEURAA WILMAVIESTEJÄ!!!</a:t>
            </a:r>
          </a:p>
        </p:txBody>
      </p:sp>
      <p:sp>
        <p:nvSpPr>
          <p:cNvPr id="24579" name="Sisällön paikkamerkki 2">
            <a:extLst>
              <a:ext uri="{FF2B5EF4-FFF2-40B4-BE49-F238E27FC236}">
                <a16:creationId xmlns:a16="http://schemas.microsoft.com/office/drawing/2014/main" id="{6B3FE383-5E35-4D64-AFAF-CD3EE4FC3D3D}"/>
              </a:ext>
            </a:extLst>
          </p:cNvPr>
          <p:cNvSpPr>
            <a:spLocks noGrp="1" noChangeArrowheads="1"/>
          </p:cNvSpPr>
          <p:nvPr>
            <p:ph idx="1"/>
          </p:nvPr>
        </p:nvSpPr>
        <p:spPr/>
        <p:txBody>
          <a:bodyPr/>
          <a:lstStyle/>
          <a:p>
            <a:pPr>
              <a:buClr>
                <a:srgbClr val="0099CC"/>
              </a:buClr>
            </a:pPr>
            <a:r>
              <a:rPr lang="fi-FI" altLang="fi-FI" sz="2400" dirty="0">
                <a:solidFill>
                  <a:srgbClr val="FF0000"/>
                </a:solidFill>
              </a:rPr>
              <a:t>Seuraathan sinulle tulevia Wilma-viestejä otsikolla YO-kokeet!!! </a:t>
            </a:r>
          </a:p>
          <a:p>
            <a:pPr>
              <a:buClr>
                <a:srgbClr val="0099CC"/>
              </a:buClr>
            </a:pPr>
            <a:r>
              <a:rPr lang="fi-FI" altLang="fi-FI" sz="2400" dirty="0">
                <a:solidFill>
                  <a:srgbClr val="FF0000"/>
                </a:solidFill>
              </a:rPr>
              <a:t>Lisää ohjeistusta liittyen kaikkeen mahdolliseen saattaa vielä ennen kokeita tulla. </a:t>
            </a:r>
          </a:p>
          <a:p>
            <a:endParaRPr lang="fi-FI" altLang="fi-FI" sz="2400" dirty="0"/>
          </a:p>
          <a:p>
            <a:endParaRPr lang="fi-FI" altLang="fi-FI"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Otsikko 1">
            <a:extLst>
              <a:ext uri="{FF2B5EF4-FFF2-40B4-BE49-F238E27FC236}">
                <a16:creationId xmlns:a16="http://schemas.microsoft.com/office/drawing/2014/main" id="{B4C768EC-2856-489C-8F57-5E9F2FEFE789}"/>
              </a:ext>
            </a:extLst>
          </p:cNvPr>
          <p:cNvSpPr>
            <a:spLocks noGrp="1" noChangeArrowheads="1"/>
          </p:cNvSpPr>
          <p:nvPr>
            <p:ph type="title"/>
          </p:nvPr>
        </p:nvSpPr>
        <p:spPr/>
        <p:txBody>
          <a:bodyPr/>
          <a:lstStyle/>
          <a:p>
            <a:r>
              <a:rPr lang="fi-FI" altLang="fi-FI" b="1"/>
              <a:t>MATKAPUHELIN</a:t>
            </a:r>
          </a:p>
        </p:txBody>
      </p:sp>
      <p:sp>
        <p:nvSpPr>
          <p:cNvPr id="25603" name="Sisällön paikkamerkki 2">
            <a:extLst>
              <a:ext uri="{FF2B5EF4-FFF2-40B4-BE49-F238E27FC236}">
                <a16:creationId xmlns:a16="http://schemas.microsoft.com/office/drawing/2014/main" id="{D5743D6E-A394-419F-A88D-76ADF9A08E38}"/>
              </a:ext>
            </a:extLst>
          </p:cNvPr>
          <p:cNvSpPr>
            <a:spLocks noGrp="1" noChangeArrowheads="1"/>
          </p:cNvSpPr>
          <p:nvPr>
            <p:ph idx="1"/>
          </p:nvPr>
        </p:nvSpPr>
        <p:spPr/>
        <p:txBody>
          <a:bodyPr/>
          <a:lstStyle/>
          <a:p>
            <a:pPr>
              <a:tabLst>
                <a:tab pos="-822325" algn="l"/>
                <a:tab pos="822325" algn="l"/>
                <a:tab pos="1408113" algn="l"/>
                <a:tab pos="2468563" algn="l"/>
                <a:tab pos="3290888" algn="l"/>
                <a:tab pos="4114800" algn="l"/>
                <a:tab pos="4937125" algn="l"/>
              </a:tabLst>
            </a:pPr>
            <a:r>
              <a:rPr lang="fi-FI" altLang="fi-FI" sz="2400" dirty="0">
                <a:cs typeface="Times New Roman" panose="02020603050405020304" pitchFamily="18" charset="0"/>
              </a:rPr>
              <a:t>HUOM. </a:t>
            </a:r>
            <a:r>
              <a:rPr lang="fi-FI" altLang="fi-FI" sz="2400" b="1" dirty="0">
                <a:solidFill>
                  <a:srgbClr val="FF0000"/>
                </a:solidFill>
                <a:cs typeface="Times New Roman" panose="02020603050405020304" pitchFamily="18" charset="0"/>
              </a:rPr>
              <a:t>Matkapuhelimen tai muun teknisen laitteen (esim. korvanapit, älylasit, älykello) tuominen koetiloihin on kielletty</a:t>
            </a:r>
            <a:r>
              <a:rPr lang="fi-FI" altLang="fi-FI" sz="2400" dirty="0">
                <a:cs typeface="Times New Roman" panose="02020603050405020304" pitchFamily="18" charset="0"/>
              </a:rPr>
              <a:t> ja tulkitaan tutkintojärjestyksen rikkomiseksi eli vilpiksi.</a:t>
            </a:r>
          </a:p>
          <a:p>
            <a:pPr>
              <a:tabLst>
                <a:tab pos="-822325" algn="l"/>
                <a:tab pos="822325" algn="l"/>
                <a:tab pos="1408113" algn="l"/>
                <a:tab pos="2468563" algn="l"/>
                <a:tab pos="3290888" algn="l"/>
                <a:tab pos="4114800" algn="l"/>
                <a:tab pos="4937125" algn="l"/>
              </a:tabLst>
            </a:pPr>
            <a:r>
              <a:rPr lang="fi-FI" altLang="fi-FI" sz="2400" b="1" dirty="0">
                <a:cs typeface="Times New Roman" panose="02020603050405020304" pitchFamily="18" charset="0"/>
              </a:rPr>
              <a:t>JÄTÄ PUHELIN SULJETTUNA SALIN ULKOPUOLELLE.</a:t>
            </a:r>
          </a:p>
          <a:p>
            <a:pPr>
              <a:tabLst>
                <a:tab pos="-822325" algn="l"/>
                <a:tab pos="822325" algn="l"/>
                <a:tab pos="1408113" algn="l"/>
                <a:tab pos="2468563" algn="l"/>
                <a:tab pos="3290888" algn="l"/>
                <a:tab pos="4114800" algn="l"/>
                <a:tab pos="4937125" algn="l"/>
              </a:tabLst>
            </a:pPr>
            <a:r>
              <a:rPr lang="fi-FI" altLang="fi-FI" sz="2000" dirty="0">
                <a:cs typeface="Times New Roman" panose="02020603050405020304" pitchFamily="18" charset="0"/>
              </a:rPr>
              <a:t>Myöskään lääkkeiden annostelun apuna ei voi käyttää puhelinta koesalissa; on muitakin mittaustapoja. Insuliinipumpuista </a:t>
            </a:r>
            <a:r>
              <a:rPr lang="fi-FI" altLang="fi-FI" sz="2000" dirty="0" err="1">
                <a:cs typeface="Times New Roman" panose="02020603050405020304" pitchFamily="18" charset="0"/>
              </a:rPr>
              <a:t>ym</a:t>
            </a:r>
            <a:r>
              <a:rPr lang="fi-FI" altLang="fi-FI" sz="2000" dirty="0">
                <a:cs typeface="Times New Roman" panose="02020603050405020304" pitchFamily="18" charset="0"/>
              </a:rPr>
              <a:t> ilmoitus apulaisrehtorille.</a:t>
            </a:r>
          </a:p>
          <a:p>
            <a:pPr>
              <a:tabLst>
                <a:tab pos="-822325" algn="l"/>
                <a:tab pos="822325" algn="l"/>
                <a:tab pos="1408113" algn="l"/>
                <a:tab pos="2468563" algn="l"/>
                <a:tab pos="3290888" algn="l"/>
                <a:tab pos="4114800" algn="l"/>
                <a:tab pos="4937125" algn="l"/>
              </a:tabLst>
            </a:pPr>
            <a:r>
              <a:rPr lang="fi-FI" altLang="fi-FI" sz="2000" b="1" dirty="0">
                <a:cs typeface="Times New Roman" panose="02020603050405020304" pitchFamily="18" charset="0"/>
              </a:rPr>
              <a:t>KAIKKI RANNEKELLOT KIELLETTY.</a:t>
            </a:r>
            <a:endParaRPr lang="fi-FI" altLang="fi-FI" sz="2000" b="1" dirty="0">
              <a:latin typeface="Times New Roman" panose="02020603050405020304" pitchFamily="18" charset="0"/>
              <a:cs typeface="Times New Roman" panose="02020603050405020304" pitchFamily="18" charset="0"/>
            </a:endParaRPr>
          </a:p>
          <a:p>
            <a:pPr>
              <a:tabLst>
                <a:tab pos="-822325" algn="l"/>
                <a:tab pos="822325" algn="l"/>
                <a:tab pos="1408113" algn="l"/>
                <a:tab pos="2468563" algn="l"/>
                <a:tab pos="3290888" algn="l"/>
                <a:tab pos="4114800" algn="l"/>
                <a:tab pos="4937125" algn="l"/>
              </a:tabLst>
            </a:pPr>
            <a:r>
              <a:rPr lang="fi-FI" altLang="fi-FI" sz="2000" dirty="0">
                <a:cs typeface="Times New Roman" panose="02020603050405020304" pitchFamily="18" charset="0"/>
              </a:rPr>
              <a:t>Vilppiin syyllistynyt kokelas menettää oikeutensa jatkaa tutkinnon suorittamista kyseisenä tutkintokertana. </a:t>
            </a:r>
            <a:endParaRPr lang="fi-FI" altLang="fi-FI" sz="2000" dirty="0">
              <a:latin typeface="Times New Roman" panose="02020603050405020304" pitchFamily="18" charset="0"/>
              <a:cs typeface="Times New Roman" panose="02020603050405020304" pitchFamily="18" charset="0"/>
            </a:endParaRPr>
          </a:p>
          <a:p>
            <a:pPr>
              <a:tabLst>
                <a:tab pos="-822325" algn="l"/>
                <a:tab pos="822325" algn="l"/>
                <a:tab pos="1408113" algn="l"/>
                <a:tab pos="2468563" algn="l"/>
                <a:tab pos="3290888" algn="l"/>
                <a:tab pos="4114800" algn="l"/>
                <a:tab pos="4937125" algn="l"/>
              </a:tabLst>
            </a:pPr>
            <a:endParaRPr lang="fi-FI" altLang="fi-FI" sz="2400" dirty="0">
              <a:latin typeface="Times New Roman" panose="02020603050405020304" pitchFamily="18" charset="0"/>
              <a:cs typeface="Times New Roman" panose="02020603050405020304" pitchFamily="18" charset="0"/>
            </a:endParaRPr>
          </a:p>
          <a:p>
            <a:pPr>
              <a:tabLst>
                <a:tab pos="-822325" algn="l"/>
                <a:tab pos="822325" algn="l"/>
                <a:tab pos="1408113" algn="l"/>
                <a:tab pos="2468563" algn="l"/>
                <a:tab pos="3290888" algn="l"/>
                <a:tab pos="4114800" algn="l"/>
                <a:tab pos="4937125" algn="l"/>
              </a:tabLst>
            </a:pPr>
            <a:endParaRPr lang="fi-FI" altLang="fi-FI"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Otsikko 1">
            <a:extLst>
              <a:ext uri="{FF2B5EF4-FFF2-40B4-BE49-F238E27FC236}">
                <a16:creationId xmlns:a16="http://schemas.microsoft.com/office/drawing/2014/main" id="{2690DCA1-FC91-4B19-AAAC-F87B11C3C5ED}"/>
              </a:ext>
            </a:extLst>
          </p:cNvPr>
          <p:cNvSpPr>
            <a:spLocks noGrp="1" noChangeArrowheads="1"/>
          </p:cNvSpPr>
          <p:nvPr>
            <p:ph type="title"/>
          </p:nvPr>
        </p:nvSpPr>
        <p:spPr/>
        <p:txBody>
          <a:bodyPr/>
          <a:lstStyle/>
          <a:p>
            <a:r>
              <a:rPr lang="fi-FI" altLang="fi-FI"/>
              <a:t>Vilpistä tai sen yrityksestä</a:t>
            </a:r>
          </a:p>
        </p:txBody>
      </p:sp>
      <p:sp>
        <p:nvSpPr>
          <p:cNvPr id="26627" name="Sisällön paikkamerkki 2">
            <a:extLst>
              <a:ext uri="{FF2B5EF4-FFF2-40B4-BE49-F238E27FC236}">
                <a16:creationId xmlns:a16="http://schemas.microsoft.com/office/drawing/2014/main" id="{18993183-8461-4C54-8EC6-038616CBC5D8}"/>
              </a:ext>
            </a:extLst>
          </p:cNvPr>
          <p:cNvSpPr>
            <a:spLocks noGrp="1" noChangeArrowheads="1"/>
          </p:cNvSpPr>
          <p:nvPr>
            <p:ph idx="1"/>
          </p:nvPr>
        </p:nvSpPr>
        <p:spPr/>
        <p:txBody>
          <a:bodyPr/>
          <a:lstStyle/>
          <a:p>
            <a:r>
              <a:rPr lang="fi-FI" altLang="fi-FI" sz="2400"/>
              <a:t>Jos kokelas syyllistyy kokeessa vilpilliseen menettelyyn tai vilpin yritykseen taikka avustaa siinä, kaikki hänen koesuorituksensa kyseiseltä tutkintokerralta katsotaan hylätyiksi ja hän menettää oikeutensa osallistua myöhempiin saman tutkintokerran kokeisiin. </a:t>
            </a:r>
          </a:p>
          <a:p>
            <a:r>
              <a:rPr lang="fi-FI" altLang="fi-FI" sz="2400"/>
              <a:t>Jos menettely on toistuvaa tai muuten erityisen vakavaa ja haitallista, kokelas menettää lisäksi oikeutensa osallistua seuraavan tutkintokerran kokeisiin. </a:t>
            </a:r>
          </a:p>
          <a:p>
            <a:endParaRPr lang="fi-FI" altLang="fi-FI"/>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Otsikko 1">
            <a:extLst>
              <a:ext uri="{FF2B5EF4-FFF2-40B4-BE49-F238E27FC236}">
                <a16:creationId xmlns:a16="http://schemas.microsoft.com/office/drawing/2014/main" id="{5BD9B7F5-F3B0-45BA-8837-AF3EA9E33E16}"/>
              </a:ext>
            </a:extLst>
          </p:cNvPr>
          <p:cNvSpPr>
            <a:spLocks noGrp="1" noChangeArrowheads="1"/>
          </p:cNvSpPr>
          <p:nvPr>
            <p:ph type="title"/>
          </p:nvPr>
        </p:nvSpPr>
        <p:spPr/>
        <p:txBody>
          <a:bodyPr/>
          <a:lstStyle/>
          <a:p>
            <a:r>
              <a:rPr lang="fi-FI" altLang="fi-FI">
                <a:solidFill>
                  <a:srgbClr val="003366"/>
                </a:solidFill>
              </a:rPr>
              <a:t>Vilpistä tai sen yrityksestä</a:t>
            </a:r>
            <a:endParaRPr lang="fi-FI" altLang="fi-FI"/>
          </a:p>
        </p:txBody>
      </p:sp>
      <p:sp>
        <p:nvSpPr>
          <p:cNvPr id="27651" name="Sisällön paikkamerkki 2">
            <a:extLst>
              <a:ext uri="{FF2B5EF4-FFF2-40B4-BE49-F238E27FC236}">
                <a16:creationId xmlns:a16="http://schemas.microsoft.com/office/drawing/2014/main" id="{1B3B5E66-353D-43C9-BD1B-3692B7A932A8}"/>
              </a:ext>
            </a:extLst>
          </p:cNvPr>
          <p:cNvSpPr>
            <a:spLocks noGrp="1" noChangeArrowheads="1"/>
          </p:cNvSpPr>
          <p:nvPr>
            <p:ph idx="1"/>
          </p:nvPr>
        </p:nvSpPr>
        <p:spPr/>
        <p:txBody>
          <a:bodyPr/>
          <a:lstStyle/>
          <a:p>
            <a:r>
              <a:rPr lang="fi-FI" altLang="fi-FI" sz="1600"/>
              <a:t>Koetilanteessa on sallittua käyttää ainoastaan koetehtävissä annettua aineistoa ja muita koejärjestelmässä valmiina olevia kokelaan käyttöön tarkoitettuja ohjelmistoja ja aineistoja (esim. käyttöohjeet, taulukkoaineistot). </a:t>
            </a:r>
            <a:r>
              <a:rPr lang="fi-FI" altLang="fi-FI" sz="1600" b="1"/>
              <a:t>Muiden aineistojen käyttö tai käytön yritys katsotaan vilpilliseksi menettelyksi. </a:t>
            </a:r>
          </a:p>
          <a:p>
            <a:r>
              <a:rPr lang="fi-FI" altLang="fi-FI" sz="1600" b="1"/>
              <a:t>Kokelaan tietokoneen näytön näyttäminen toiselle kokelaalle katsotaan myös yritykseksi yhteyden ottamiseen.</a:t>
            </a:r>
          </a:p>
          <a:p>
            <a:r>
              <a:rPr lang="fi-FI" altLang="fi-FI" sz="1600" b="1"/>
              <a:t>Kokelaan tietokoneen käynnistäminen kokeen aikana muuhun kuin lautakunnan määräämään järjestelmään </a:t>
            </a:r>
            <a:r>
              <a:rPr lang="fi-FI" altLang="fi-FI" sz="1600"/>
              <a:t>tai yritykset siihen katsotaan vilpilliseksi menettelyksi. Samoin </a:t>
            </a:r>
            <a:r>
              <a:rPr lang="fi-FI" altLang="fi-FI" sz="1600" b="1"/>
              <a:t>kokelaan tietokoneen muodostama yhteys tai yritys muodostaa yhteyttä </a:t>
            </a:r>
            <a:r>
              <a:rPr lang="fi-FI" altLang="fi-FI" sz="1600"/>
              <a:t>muuhun kuin koetilan verkon kautta koetilan palvelimiin katsotaan vilpilliseksi menettelyksi. </a:t>
            </a:r>
            <a:r>
              <a:rPr lang="fi-FI" altLang="fi-FI" sz="1600">
                <a:solidFill>
                  <a:srgbClr val="FF0000"/>
                </a:solidFill>
              </a:rPr>
              <a:t>Et saa alkaa bootata laitetta omatoimisesti uudelleen – valvoja oltava paikalla.</a:t>
            </a:r>
          </a:p>
          <a:p>
            <a:r>
              <a:rPr lang="fi-FI" altLang="fi-FI" sz="1600" b="1"/>
              <a:t>Kokeesta poistuminen ennen lautakunnan sallimaa aikaa </a:t>
            </a:r>
            <a:r>
              <a:rPr lang="fi-FI" altLang="fi-FI" sz="1600"/>
              <a:t>mahdollistaa koesalaisuuteen kuuluvien tietojen välittämisen ja se katsotaan vilpin yritykseksi.</a:t>
            </a:r>
          </a:p>
          <a:p>
            <a:endParaRPr lang="fi-FI" altLang="fi-FI" sz="1800"/>
          </a:p>
          <a:p>
            <a:endParaRPr lang="fi-FI" altLang="fi-FI" sz="1800"/>
          </a:p>
          <a:p>
            <a:endParaRPr lang="fi-FI" altLang="fi-FI" sz="1800"/>
          </a:p>
          <a:p>
            <a:endParaRPr lang="fi-FI" altLang="fi-FI" sz="2400"/>
          </a:p>
          <a:p>
            <a:endParaRPr lang="fi-FI" altLang="fi-FI"/>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Otsikko 1">
            <a:extLst>
              <a:ext uri="{FF2B5EF4-FFF2-40B4-BE49-F238E27FC236}">
                <a16:creationId xmlns:a16="http://schemas.microsoft.com/office/drawing/2014/main" id="{BBD1DBDD-D4A6-4BAB-8338-28A8F4107236}"/>
              </a:ext>
            </a:extLst>
          </p:cNvPr>
          <p:cNvSpPr>
            <a:spLocks noGrp="1" noChangeArrowheads="1"/>
          </p:cNvSpPr>
          <p:nvPr>
            <p:ph type="title"/>
          </p:nvPr>
        </p:nvSpPr>
        <p:spPr/>
        <p:txBody>
          <a:bodyPr/>
          <a:lstStyle/>
          <a:p>
            <a:r>
              <a:rPr lang="fi-FI" altLang="fi-FI"/>
              <a:t>Koetilaisuuden häirintä</a:t>
            </a:r>
          </a:p>
        </p:txBody>
      </p:sp>
      <p:sp>
        <p:nvSpPr>
          <p:cNvPr id="28675" name="Sisällön paikkamerkki 2">
            <a:extLst>
              <a:ext uri="{FF2B5EF4-FFF2-40B4-BE49-F238E27FC236}">
                <a16:creationId xmlns:a16="http://schemas.microsoft.com/office/drawing/2014/main" id="{50590682-E613-4A94-AB47-38F906300519}"/>
              </a:ext>
            </a:extLst>
          </p:cNvPr>
          <p:cNvSpPr>
            <a:spLocks noGrp="1" noChangeArrowheads="1"/>
          </p:cNvSpPr>
          <p:nvPr>
            <p:ph idx="1"/>
          </p:nvPr>
        </p:nvSpPr>
        <p:spPr/>
        <p:txBody>
          <a:bodyPr/>
          <a:lstStyle/>
          <a:p>
            <a:r>
              <a:rPr lang="fi-FI" altLang="fi-FI" sz="1800"/>
              <a:t>Jos kokelas häiritsee koetilaisuutta tai muuten rikkoo järjestystä koetilaisuudessa, eikä rehtorin tai opettajan kehotuksesta huolimatta lopeta menettelyä, hänen koesuorituksensa katsotaan hylätyksi. </a:t>
            </a:r>
          </a:p>
          <a:p>
            <a:r>
              <a:rPr lang="fi-FI" altLang="fi-FI" sz="1800"/>
              <a:t>Jos menettely on toistuvaa tai aiheuttaa merkittävää haittaa muiden kokelaiden koesuorituksille, kokelaan kaikki tutkintokerran koesuoritukset katsotaan hylätyiksi ja hän menettää oikeutensa osallistua myöhempiin saman tutkintokerran kokeisiin. </a:t>
            </a:r>
          </a:p>
          <a:p>
            <a:r>
              <a:rPr lang="fi-FI" altLang="fi-FI" sz="1800"/>
              <a:t>Jos menettely on erityisen vakavaa ja haitallista, kokelas menettää lisäksi oikeutensa osallistua seuraavan tutkintokerran kokeisiin.</a:t>
            </a:r>
          </a:p>
          <a:p>
            <a:r>
              <a:rPr lang="fi-FI" altLang="fi-FI" sz="1800"/>
              <a:t>Digitaalisen kokeen koetilaisuuden häirintä voidaan määritellä rikoslaissa tapauksen mukaan esimerkiksi datavahingonteoksi, tietoliikenteen häirinnäksi, tietojärjestelmän häirinnäksi, tietomurroksi, vaaran aiheuttamiseksi tietojenkäsittelylle tai viestintäsalaisuuden loukkaukseksi. Kaikista edellä mainitun kaltaisista tahallisista digitaalisen kokeen koetilaisuuden häiritsemisepäilyistä on tehtävä rikosilmoitus poliisille. </a:t>
            </a:r>
          </a:p>
          <a:p>
            <a:endParaRPr lang="fi-FI" altLang="fi-FI" sz="1800"/>
          </a:p>
          <a:p>
            <a:endParaRPr lang="fi-FI" altLang="fi-FI"/>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Otsikko 1">
            <a:extLst>
              <a:ext uri="{FF2B5EF4-FFF2-40B4-BE49-F238E27FC236}">
                <a16:creationId xmlns:a16="http://schemas.microsoft.com/office/drawing/2014/main" id="{B709EF9C-B4AF-474F-98CD-29526D8AB5EF}"/>
              </a:ext>
            </a:extLst>
          </p:cNvPr>
          <p:cNvSpPr>
            <a:spLocks noGrp="1" noChangeArrowheads="1"/>
          </p:cNvSpPr>
          <p:nvPr>
            <p:ph type="title"/>
          </p:nvPr>
        </p:nvSpPr>
        <p:spPr/>
        <p:txBody>
          <a:bodyPr/>
          <a:lstStyle/>
          <a:p>
            <a:r>
              <a:rPr lang="fi-FI" altLang="fi-FI" b="1"/>
              <a:t>YO-KOKEESEEN MUKAAN</a:t>
            </a:r>
          </a:p>
        </p:txBody>
      </p:sp>
      <p:sp>
        <p:nvSpPr>
          <p:cNvPr id="18435" name="Sisällön paikkamerkki 2">
            <a:extLst>
              <a:ext uri="{FF2B5EF4-FFF2-40B4-BE49-F238E27FC236}">
                <a16:creationId xmlns:a16="http://schemas.microsoft.com/office/drawing/2014/main" id="{3493771D-C561-47CC-8279-22D733918B51}"/>
              </a:ext>
            </a:extLst>
          </p:cNvPr>
          <p:cNvSpPr>
            <a:spLocks noGrp="1"/>
          </p:cNvSpPr>
          <p:nvPr>
            <p:ph idx="1"/>
          </p:nvPr>
        </p:nvSpPr>
        <p:spPr/>
        <p:txBody>
          <a:bodyPr/>
          <a:lstStyle/>
          <a:p>
            <a:pPr>
              <a:defRPr/>
            </a:pPr>
            <a:r>
              <a:rPr lang="fi-FI" altLang="fi-FI" sz="2400" dirty="0"/>
              <a:t>Oma laite, LANGALLISET kuulokkeet, (langallinen hiiri), laturijohto - </a:t>
            </a:r>
            <a:r>
              <a:rPr lang="fi-FI" altLang="fi-FI" sz="2400" dirty="0">
                <a:solidFill>
                  <a:srgbClr val="FF0000"/>
                </a:solidFill>
              </a:rPr>
              <a:t>Käytössä </a:t>
            </a:r>
            <a:r>
              <a:rPr lang="fi-FI" altLang="fi-FI" sz="2400" dirty="0" err="1">
                <a:solidFill>
                  <a:srgbClr val="FF0000"/>
                </a:solidFill>
              </a:rPr>
              <a:t>Abitti</a:t>
            </a:r>
            <a:r>
              <a:rPr lang="fi-FI" altLang="fi-FI" sz="2400" dirty="0">
                <a:solidFill>
                  <a:srgbClr val="FF0000"/>
                </a:solidFill>
              </a:rPr>
              <a:t>-ympäristö; laite käynnistetään suoraan </a:t>
            </a:r>
            <a:r>
              <a:rPr lang="fi-FI" altLang="fi-FI" sz="2400" dirty="0" err="1">
                <a:solidFill>
                  <a:srgbClr val="FF0000"/>
                </a:solidFill>
              </a:rPr>
              <a:t>Abittiin</a:t>
            </a:r>
            <a:r>
              <a:rPr lang="fi-FI" altLang="fi-FI" sz="2400" dirty="0">
                <a:solidFill>
                  <a:srgbClr val="FF0000"/>
                </a:solidFill>
              </a:rPr>
              <a:t> tai tarvittaessa </a:t>
            </a:r>
            <a:r>
              <a:rPr lang="fi-FI" altLang="fi-FI" sz="2400" dirty="0" err="1">
                <a:solidFill>
                  <a:srgbClr val="FF0000"/>
                </a:solidFill>
                <a:highlight>
                  <a:srgbClr val="FFFF00"/>
                </a:highlight>
              </a:rPr>
              <a:t>Abitti</a:t>
            </a:r>
            <a:r>
              <a:rPr lang="fi-FI" altLang="fi-FI" sz="2400" dirty="0">
                <a:solidFill>
                  <a:srgbClr val="FF0000"/>
                </a:solidFill>
                <a:highlight>
                  <a:srgbClr val="FFFF00"/>
                </a:highlight>
              </a:rPr>
              <a:t>-tikulta.</a:t>
            </a:r>
          </a:p>
          <a:p>
            <a:pPr>
              <a:defRPr/>
            </a:pPr>
            <a:r>
              <a:rPr lang="fi-FI" altLang="fi-FI" sz="2400" dirty="0"/>
              <a:t>Koululla varakoneita VAIN ongelmatilanteita varten</a:t>
            </a:r>
          </a:p>
          <a:p>
            <a:pPr>
              <a:defRPr/>
            </a:pPr>
            <a:r>
              <a:rPr lang="fi-FI" altLang="fi-FI" sz="2400" dirty="0"/>
              <a:t>Huolehdi etukäteen, että olet koebootannut koneet </a:t>
            </a:r>
            <a:r>
              <a:rPr lang="fi-FI" altLang="fi-FI" sz="2400" dirty="0" err="1"/>
              <a:t>abitti</a:t>
            </a:r>
            <a:r>
              <a:rPr lang="fi-FI" altLang="fi-FI" sz="2400" dirty="0"/>
              <a:t>-järjestelmään ja se onnistuu</a:t>
            </a:r>
            <a:r>
              <a:rPr lang="fi-FI" altLang="fi-FI" sz="2400" dirty="0">
                <a:highlight>
                  <a:srgbClr val="FFFF00"/>
                </a:highlight>
              </a:rPr>
              <a:t>. Boottausharjoitus ti 15.9. klo 15.30 Pohjantiellä.</a:t>
            </a:r>
          </a:p>
          <a:p>
            <a:pPr>
              <a:defRPr/>
            </a:pPr>
            <a:r>
              <a:rPr lang="fi-FI" altLang="fi-FI" sz="2400" dirty="0"/>
              <a:t>Kynä mukaan, voit hahmotella halutessasi vastauksia konseptille.</a:t>
            </a:r>
          </a:p>
          <a:p>
            <a:pPr>
              <a:defRPr/>
            </a:pPr>
            <a:r>
              <a:rPr lang="fi-FI" altLang="fi-FI" sz="2400" b="1" dirty="0">
                <a:solidFill>
                  <a:srgbClr val="FF0000"/>
                </a:solidFill>
              </a:rPr>
              <a:t>KUVALLINEN HENKILÖKORTTI / PASSI / AJOKORTTI MUKAAN!</a:t>
            </a:r>
          </a:p>
          <a:p>
            <a:pPr>
              <a:defRPr/>
            </a:pPr>
            <a:endParaRPr lang="fi-FI" altLang="fi-FI" sz="2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Otsikko 1">
            <a:extLst>
              <a:ext uri="{FF2B5EF4-FFF2-40B4-BE49-F238E27FC236}">
                <a16:creationId xmlns:a16="http://schemas.microsoft.com/office/drawing/2014/main" id="{5368B29A-8880-491C-B274-3DD457E084ED}"/>
              </a:ext>
            </a:extLst>
          </p:cNvPr>
          <p:cNvSpPr>
            <a:spLocks noGrp="1" noChangeArrowheads="1"/>
          </p:cNvSpPr>
          <p:nvPr>
            <p:ph type="title"/>
          </p:nvPr>
        </p:nvSpPr>
        <p:spPr/>
        <p:txBody>
          <a:bodyPr/>
          <a:lstStyle/>
          <a:p>
            <a:r>
              <a:rPr lang="fi-FI" altLang="fi-FI"/>
              <a:t>ETHERNET ADAPTER</a:t>
            </a:r>
          </a:p>
        </p:txBody>
      </p:sp>
      <p:pic>
        <p:nvPicPr>
          <p:cNvPr id="30724" name="Kuva 4">
            <a:extLst>
              <a:ext uri="{FF2B5EF4-FFF2-40B4-BE49-F238E27FC236}">
                <a16:creationId xmlns:a16="http://schemas.microsoft.com/office/drawing/2014/main" id="{17FD4B44-C23F-42A7-B079-44D6FBFDDD5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12756" y="3645024"/>
            <a:ext cx="231616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isällön paikkamerkki 1">
            <a:extLst>
              <a:ext uri="{FF2B5EF4-FFF2-40B4-BE49-F238E27FC236}">
                <a16:creationId xmlns:a16="http://schemas.microsoft.com/office/drawing/2014/main" id="{B3527CBC-B240-29C1-9A53-8CB2960107D1}"/>
              </a:ext>
            </a:extLst>
          </p:cNvPr>
          <p:cNvSpPr>
            <a:spLocks noGrp="1"/>
          </p:cNvSpPr>
          <p:nvPr>
            <p:ph idx="1"/>
          </p:nvPr>
        </p:nvSpPr>
        <p:spPr/>
        <p:txBody>
          <a:bodyPr/>
          <a:lstStyle/>
          <a:p>
            <a:r>
              <a:rPr lang="fi-FI" sz="2000" dirty="0"/>
              <a:t>Koe tehdään langattomassa verkossa. Meidän on kuitenkin varauduttava siihen, että verkkojohtoja joudutaan ottamaan käyttöön.</a:t>
            </a:r>
          </a:p>
          <a:p>
            <a:r>
              <a:rPr lang="fi-FI" sz="2000" dirty="0"/>
              <a:t>Koulun laitteilla (</a:t>
            </a:r>
            <a:r>
              <a:rPr lang="fi-FI" sz="2000" dirty="0" err="1"/>
              <a:t>Opinsys</a:t>
            </a:r>
            <a:r>
              <a:rPr lang="fi-FI" sz="2000" dirty="0"/>
              <a:t>) et tarvitse adapteria.</a:t>
            </a:r>
          </a:p>
          <a:p>
            <a:r>
              <a:rPr lang="fi-FI" sz="2000" dirty="0"/>
              <a:t>Jos sinulla on OMA laite, tarkista, </a:t>
            </a:r>
          </a:p>
          <a:p>
            <a:pPr marL="0" indent="0">
              <a:buNone/>
            </a:pPr>
            <a:r>
              <a:rPr lang="fi-FI" sz="2000" dirty="0"/>
              <a:t>     että sinulla on laitteessasi aukko </a:t>
            </a:r>
          </a:p>
          <a:p>
            <a:pPr marL="0" indent="0">
              <a:buNone/>
            </a:pPr>
            <a:r>
              <a:rPr lang="fi-FI" sz="2000" dirty="0"/>
              <a:t>     verkkojohdolle. </a:t>
            </a:r>
          </a:p>
          <a:p>
            <a:pPr marL="0" indent="0">
              <a:buNone/>
            </a:pPr>
            <a:r>
              <a:rPr lang="fi-FI" sz="2000" dirty="0"/>
              <a:t>     Jos ei ole, hanki varalta adapteri.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ext Box 2">
            <a:extLst>
              <a:ext uri="{FF2B5EF4-FFF2-40B4-BE49-F238E27FC236}">
                <a16:creationId xmlns:a16="http://schemas.microsoft.com/office/drawing/2014/main" id="{D8BF3BBA-4026-4640-88B5-E697CAC6D033}"/>
              </a:ext>
            </a:extLst>
          </p:cNvPr>
          <p:cNvSpPr txBox="1">
            <a:spLocks noChangeArrowheads="1"/>
          </p:cNvSpPr>
          <p:nvPr/>
        </p:nvSpPr>
        <p:spPr bwMode="auto">
          <a:xfrm>
            <a:off x="2574925" y="269875"/>
            <a:ext cx="10826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GB" altLang="fi-FI" sz="2400">
                <a:latin typeface="Times New Roman" panose="02020603050405020304" pitchFamily="18" charset="0"/>
              </a:rPr>
              <a:t> </a:t>
            </a:r>
          </a:p>
          <a:p>
            <a:pPr eaLnBrk="1" hangingPunct="1">
              <a:spcBef>
                <a:spcPct val="0"/>
              </a:spcBef>
              <a:buClrTx/>
              <a:buSzTx/>
              <a:buFontTx/>
              <a:buNone/>
            </a:pPr>
            <a:endParaRPr lang="en-GB" altLang="fi-FI" sz="2400">
              <a:latin typeface="Times New Roman" panose="02020603050405020304" pitchFamily="18" charset="0"/>
            </a:endParaRPr>
          </a:p>
        </p:txBody>
      </p:sp>
      <p:pic>
        <p:nvPicPr>
          <p:cNvPr id="31747" name="Picture 3" descr="ylioppilaslakki">
            <a:hlinkClick r:id="rId2"/>
            <a:extLst>
              <a:ext uri="{FF2B5EF4-FFF2-40B4-BE49-F238E27FC236}">
                <a16:creationId xmlns:a16="http://schemas.microsoft.com/office/drawing/2014/main" id="{9ABA662B-CC39-487F-9BCE-E926A9CD2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28600"/>
            <a:ext cx="16764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 Box 4">
            <a:extLst>
              <a:ext uri="{FF2B5EF4-FFF2-40B4-BE49-F238E27FC236}">
                <a16:creationId xmlns:a16="http://schemas.microsoft.com/office/drawing/2014/main" id="{1D42BA12-A245-4936-90D1-4DA7A73188C5}"/>
              </a:ext>
            </a:extLst>
          </p:cNvPr>
          <p:cNvSpPr txBox="1">
            <a:spLocks noChangeArrowheads="1"/>
          </p:cNvSpPr>
          <p:nvPr/>
        </p:nvSpPr>
        <p:spPr bwMode="auto">
          <a:xfrm>
            <a:off x="1355725" y="190500"/>
            <a:ext cx="198596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i-FI" altLang="fi-FI" sz="1800" b="1">
                <a:latin typeface="Times New Roman" panose="02020603050405020304" pitchFamily="18" charset="0"/>
              </a:rPr>
              <a:t>Kallaveden lukio</a:t>
            </a:r>
          </a:p>
          <a:p>
            <a:pPr eaLnBrk="1" hangingPunct="1">
              <a:spcBef>
                <a:spcPct val="0"/>
              </a:spcBef>
              <a:buClrTx/>
              <a:buSzTx/>
              <a:buFontTx/>
              <a:buNone/>
            </a:pPr>
            <a:r>
              <a:rPr lang="fi-FI" altLang="fi-FI" sz="1800" b="1">
                <a:latin typeface="Times New Roman" panose="02020603050405020304" pitchFamily="18" charset="0"/>
              </a:rPr>
              <a:t>ylioppilastutkinto </a:t>
            </a:r>
            <a:endParaRPr lang="en-GB" altLang="fi-FI" sz="1800" b="1">
              <a:latin typeface="Times New Roman" panose="02020603050405020304" pitchFamily="18" charset="0"/>
            </a:endParaRPr>
          </a:p>
        </p:txBody>
      </p:sp>
      <p:sp>
        <p:nvSpPr>
          <p:cNvPr id="31749" name="Rectangle 5">
            <a:extLst>
              <a:ext uri="{FF2B5EF4-FFF2-40B4-BE49-F238E27FC236}">
                <a16:creationId xmlns:a16="http://schemas.microsoft.com/office/drawing/2014/main" id="{226FA3B1-2688-496E-9420-9D97C5D0652D}"/>
              </a:ext>
            </a:extLst>
          </p:cNvPr>
          <p:cNvSpPr>
            <a:spLocks noGrp="1" noChangeArrowheads="1"/>
          </p:cNvSpPr>
          <p:nvPr>
            <p:ph type="title"/>
          </p:nvPr>
        </p:nvSpPr>
        <p:spPr>
          <a:xfrm>
            <a:off x="990600" y="1143000"/>
            <a:ext cx="7772400" cy="838200"/>
          </a:xfrm>
        </p:spPr>
        <p:txBody>
          <a:bodyPr/>
          <a:lstStyle/>
          <a:p>
            <a:pPr eaLnBrk="1" hangingPunct="1"/>
            <a:r>
              <a:rPr lang="fi-FI" altLang="fi-FI" sz="3200" b="1" dirty="0"/>
              <a:t>KOETILANNE</a:t>
            </a:r>
            <a:endParaRPr lang="en-GB" altLang="fi-FI" sz="3200" b="1" dirty="0"/>
          </a:p>
        </p:txBody>
      </p:sp>
      <p:sp>
        <p:nvSpPr>
          <p:cNvPr id="48134" name="Rectangle 6">
            <a:extLst>
              <a:ext uri="{FF2B5EF4-FFF2-40B4-BE49-F238E27FC236}">
                <a16:creationId xmlns:a16="http://schemas.microsoft.com/office/drawing/2014/main" id="{F3432590-97AB-4EF6-9550-DCE63B5B171D}"/>
              </a:ext>
            </a:extLst>
          </p:cNvPr>
          <p:cNvSpPr>
            <a:spLocks noGrp="1" noChangeArrowheads="1"/>
          </p:cNvSpPr>
          <p:nvPr>
            <p:ph type="body" idx="1"/>
          </p:nvPr>
        </p:nvSpPr>
        <p:spPr>
          <a:xfrm>
            <a:off x="1143000" y="1905000"/>
            <a:ext cx="7620000" cy="3180184"/>
          </a:xfrm>
        </p:spPr>
        <p:txBody>
          <a:bodyPr/>
          <a:lstStyle/>
          <a:p>
            <a:pPr eaLnBrk="1" hangingPunct="1">
              <a:defRPr/>
            </a:pPr>
            <a:r>
              <a:rPr lang="fi-FI" altLang="fi-FI" sz="2000" dirty="0">
                <a:cs typeface="Arial" panose="020B0604020202020204" pitchFamily="34" charset="0"/>
              </a:rPr>
              <a:t>Kirjoitussaliin mennään etukäteen arvotuille paikoille. </a:t>
            </a:r>
          </a:p>
          <a:p>
            <a:pPr eaLnBrk="1" hangingPunct="1">
              <a:defRPr/>
            </a:pPr>
            <a:r>
              <a:rPr lang="fi-FI" altLang="fi-FI" sz="2000" dirty="0">
                <a:cs typeface="Arial" panose="020B0604020202020204" pitchFamily="34" charset="0"/>
              </a:rPr>
              <a:t>Valvoja tarkistaa, että mukana on vain sallitut välineet.</a:t>
            </a:r>
          </a:p>
          <a:p>
            <a:pPr eaLnBrk="1" hangingPunct="1">
              <a:defRPr/>
            </a:pPr>
            <a:r>
              <a:rPr lang="fi-FI" altLang="fi-FI" sz="2000" dirty="0">
                <a:cs typeface="Arial" panose="020B0604020202020204" pitchFamily="34" charset="0"/>
              </a:rPr>
              <a:t>Käsilaukkuja, salkkuja, kasseja, pusseja ei saa tuoda saliin</a:t>
            </a:r>
          </a:p>
          <a:p>
            <a:pPr eaLnBrk="1" hangingPunct="1">
              <a:defRPr/>
            </a:pPr>
            <a:r>
              <a:rPr lang="fi-FI" altLang="fi-FI" sz="2000" u="sng" dirty="0">
                <a:solidFill>
                  <a:srgbClr val="FF0000"/>
                </a:solidFill>
                <a:cs typeface="Arial" panose="020B0604020202020204" pitchFamily="34" charset="0"/>
              </a:rPr>
              <a:t>Kännyköitä</a:t>
            </a:r>
            <a:r>
              <a:rPr lang="fi-FI" altLang="fi-FI" sz="2000" dirty="0">
                <a:solidFill>
                  <a:srgbClr val="FF0000"/>
                </a:solidFill>
                <a:cs typeface="Arial" panose="020B0604020202020204" pitchFamily="34" charset="0"/>
              </a:rPr>
              <a:t> tai muita elektronisia laitteita (ei mitään rannekelloja) ei saa tuoda kirjoitussaliin. </a:t>
            </a:r>
          </a:p>
          <a:p>
            <a:pPr eaLnBrk="1" hangingPunct="1">
              <a:defRPr/>
            </a:pPr>
            <a:r>
              <a:rPr lang="fi-FI" altLang="fi-FI" sz="2000" dirty="0">
                <a:solidFill>
                  <a:srgbClr val="FF0000"/>
                </a:solidFill>
                <a:cs typeface="Arial" panose="020B0604020202020204" pitchFamily="34" charset="0"/>
              </a:rPr>
              <a:t>KÄNNYKÄSTÄ VIRTA POIS ja jätät eteiseen.</a:t>
            </a:r>
          </a:p>
          <a:p>
            <a:pPr eaLnBrk="1" hangingPunct="1">
              <a:defRPr/>
            </a:pPr>
            <a:r>
              <a:rPr lang="fi-FI" altLang="fi-FI" sz="2000" dirty="0">
                <a:solidFill>
                  <a:schemeClr val="tx2">
                    <a:lumMod val="60000"/>
                    <a:lumOff val="40000"/>
                  </a:schemeClr>
                </a:solidFill>
                <a:cs typeface="Arial" panose="020B0604020202020204" pitchFamily="34" charset="0"/>
              </a:rPr>
              <a:t>Kokeeseen oma laite ja LANGALLISET kuulokkeet KAIKKIIN KOKEISIIN.</a:t>
            </a:r>
            <a:endParaRPr lang="fi-FI" altLang="fi-FI" sz="2000" dirty="0">
              <a:solidFill>
                <a:srgbClr val="FF0000"/>
              </a:solidFill>
              <a:cs typeface="Arial" panose="020B0604020202020204" pitchFamily="34" charset="0"/>
            </a:endParaRPr>
          </a:p>
          <a:p>
            <a:pPr eaLnBrk="1" hangingPunct="1">
              <a:defRPr/>
            </a:pPr>
            <a:r>
              <a:rPr lang="fi-FI" altLang="fi-FI" sz="2000" dirty="0">
                <a:cs typeface="Arial" panose="020B0604020202020204" pitchFamily="34" charset="0"/>
              </a:rPr>
              <a:t>Mukana voi olla lääkkeitä. Lääkkeet läpinäkyvään pussiin, jossa päällä oma nimi.</a:t>
            </a:r>
          </a:p>
          <a:p>
            <a:pPr eaLnBrk="1" hangingPunct="1">
              <a:defRPr/>
            </a:pPr>
            <a:r>
              <a:rPr lang="fi-FI" altLang="fi-FI" sz="2000" dirty="0">
                <a:solidFill>
                  <a:srgbClr val="FF0000"/>
                </a:solidFill>
                <a:cs typeface="Arial" panose="020B0604020202020204" pitchFamily="34" charset="0"/>
              </a:rPr>
              <a:t>Jos sinulla on kysymistä lääkkeistä, ota yhteyttä Tiinaan! </a:t>
            </a:r>
          </a:p>
          <a:p>
            <a:pPr eaLnBrk="1" hangingPunct="1">
              <a:defRPr/>
            </a:pPr>
            <a:r>
              <a:rPr lang="fi-FI" altLang="fi-FI" sz="2000" dirty="0">
                <a:solidFill>
                  <a:srgbClr val="FF0000"/>
                </a:solidFill>
                <a:cs typeface="Arial" panose="020B0604020202020204" pitchFamily="34" charset="0"/>
              </a:rPr>
              <a:t>Tieto </a:t>
            </a:r>
            <a:r>
              <a:rPr lang="fi-FI" altLang="fi-FI" sz="2000" u="sng" dirty="0">
                <a:solidFill>
                  <a:srgbClr val="FF0000"/>
                </a:solidFill>
                <a:cs typeface="Arial" panose="020B0604020202020204" pitchFamily="34" charset="0"/>
              </a:rPr>
              <a:t>insuliinipumpusta/verensokerimittarista </a:t>
            </a:r>
            <a:r>
              <a:rPr lang="fi-FI" altLang="fi-FI" sz="2000" dirty="0">
                <a:solidFill>
                  <a:srgbClr val="FF0000"/>
                </a:solidFill>
                <a:cs typeface="Arial" panose="020B0604020202020204" pitchFamily="34" charset="0"/>
              </a:rPr>
              <a:t>etukäteen. </a:t>
            </a:r>
          </a:p>
        </p:txBody>
      </p:sp>
    </p:spTree>
  </p:cSld>
  <p:clrMapOvr>
    <a:masterClrMapping/>
  </p:clrMapOvr>
  <p:transition advClick="0">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8134">
                                            <p:txEl>
                                              <p:pRg st="0" end="0"/>
                                            </p:txEl>
                                          </p:spTgt>
                                        </p:tgtEl>
                                        <p:attrNameLst>
                                          <p:attrName>style.visibility</p:attrName>
                                        </p:attrNameLst>
                                      </p:cBhvr>
                                      <p:to>
                                        <p:strVal val="visible"/>
                                      </p:to>
                                    </p:set>
                                    <p:anim calcmode="lin" valueType="num">
                                      <p:cBhvr additive="base">
                                        <p:cTn id="7" dur="500" fill="hold"/>
                                        <p:tgtEl>
                                          <p:spTgt spid="4813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813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8134">
                                            <p:txEl>
                                              <p:pRg st="1" end="1"/>
                                            </p:txEl>
                                          </p:spTgt>
                                        </p:tgtEl>
                                        <p:attrNameLst>
                                          <p:attrName>style.visibility</p:attrName>
                                        </p:attrNameLst>
                                      </p:cBhvr>
                                      <p:to>
                                        <p:strVal val="visible"/>
                                      </p:to>
                                    </p:set>
                                    <p:anim calcmode="lin" valueType="num">
                                      <p:cBhvr additive="base">
                                        <p:cTn id="13" dur="500" fill="hold"/>
                                        <p:tgtEl>
                                          <p:spTgt spid="48134">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813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8134">
                                            <p:txEl>
                                              <p:pRg st="2" end="2"/>
                                            </p:txEl>
                                          </p:spTgt>
                                        </p:tgtEl>
                                        <p:attrNameLst>
                                          <p:attrName>style.visibility</p:attrName>
                                        </p:attrNameLst>
                                      </p:cBhvr>
                                      <p:to>
                                        <p:strVal val="visible"/>
                                      </p:to>
                                    </p:set>
                                    <p:anim calcmode="lin" valueType="num">
                                      <p:cBhvr additive="base">
                                        <p:cTn id="19" dur="500" fill="hold"/>
                                        <p:tgtEl>
                                          <p:spTgt spid="48134">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813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8134">
                                            <p:txEl>
                                              <p:pRg st="3" end="3"/>
                                            </p:txEl>
                                          </p:spTgt>
                                        </p:tgtEl>
                                        <p:attrNameLst>
                                          <p:attrName>style.visibility</p:attrName>
                                        </p:attrNameLst>
                                      </p:cBhvr>
                                      <p:to>
                                        <p:strVal val="visible"/>
                                      </p:to>
                                    </p:set>
                                    <p:anim calcmode="lin" valueType="num">
                                      <p:cBhvr additive="base">
                                        <p:cTn id="25" dur="500" fill="hold"/>
                                        <p:tgtEl>
                                          <p:spTgt spid="48134">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813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48134">
                                            <p:txEl>
                                              <p:pRg st="4" end="4"/>
                                            </p:txEl>
                                          </p:spTgt>
                                        </p:tgtEl>
                                        <p:attrNameLst>
                                          <p:attrName>style.visibility</p:attrName>
                                        </p:attrNameLst>
                                      </p:cBhvr>
                                      <p:to>
                                        <p:strVal val="visible"/>
                                      </p:to>
                                    </p:set>
                                    <p:anim calcmode="lin" valueType="num">
                                      <p:cBhvr additive="base">
                                        <p:cTn id="31" dur="500" fill="hold"/>
                                        <p:tgtEl>
                                          <p:spTgt spid="48134">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813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48134">
                                            <p:txEl>
                                              <p:pRg st="5" end="5"/>
                                            </p:txEl>
                                          </p:spTgt>
                                        </p:tgtEl>
                                        <p:attrNameLst>
                                          <p:attrName>style.visibility</p:attrName>
                                        </p:attrNameLst>
                                      </p:cBhvr>
                                      <p:to>
                                        <p:strVal val="visible"/>
                                      </p:to>
                                    </p:set>
                                    <p:anim calcmode="lin" valueType="num">
                                      <p:cBhvr additive="base">
                                        <p:cTn id="37" dur="500" fill="hold"/>
                                        <p:tgtEl>
                                          <p:spTgt spid="48134">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4813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48134">
                                            <p:txEl>
                                              <p:pRg st="6" end="6"/>
                                            </p:txEl>
                                          </p:spTgt>
                                        </p:tgtEl>
                                        <p:attrNameLst>
                                          <p:attrName>style.visibility</p:attrName>
                                        </p:attrNameLst>
                                      </p:cBhvr>
                                      <p:to>
                                        <p:strVal val="visible"/>
                                      </p:to>
                                    </p:set>
                                    <p:anim calcmode="lin" valueType="num">
                                      <p:cBhvr additive="base">
                                        <p:cTn id="43" dur="500" fill="hold"/>
                                        <p:tgtEl>
                                          <p:spTgt spid="48134">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4813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6" fill="hold" grpId="0" nodeType="clickEffect">
                                  <p:stCondLst>
                                    <p:cond delay="0"/>
                                  </p:stCondLst>
                                  <p:childTnLst>
                                    <p:set>
                                      <p:cBhvr>
                                        <p:cTn id="48" dur="1" fill="hold">
                                          <p:stCondLst>
                                            <p:cond delay="0"/>
                                          </p:stCondLst>
                                        </p:cTn>
                                        <p:tgtEl>
                                          <p:spTgt spid="48134">
                                            <p:txEl>
                                              <p:pRg st="7" end="7"/>
                                            </p:txEl>
                                          </p:spTgt>
                                        </p:tgtEl>
                                        <p:attrNameLst>
                                          <p:attrName>style.visibility</p:attrName>
                                        </p:attrNameLst>
                                      </p:cBhvr>
                                      <p:to>
                                        <p:strVal val="visible"/>
                                      </p:to>
                                    </p:set>
                                    <p:anim calcmode="lin" valueType="num">
                                      <p:cBhvr additive="base">
                                        <p:cTn id="49" dur="500" fill="hold"/>
                                        <p:tgtEl>
                                          <p:spTgt spid="48134">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4813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6" fill="hold" grpId="0" nodeType="clickEffect">
                                  <p:stCondLst>
                                    <p:cond delay="0"/>
                                  </p:stCondLst>
                                  <p:childTnLst>
                                    <p:set>
                                      <p:cBhvr>
                                        <p:cTn id="54" dur="1" fill="hold">
                                          <p:stCondLst>
                                            <p:cond delay="0"/>
                                          </p:stCondLst>
                                        </p:cTn>
                                        <p:tgtEl>
                                          <p:spTgt spid="48134">
                                            <p:txEl>
                                              <p:pRg st="8" end="8"/>
                                            </p:txEl>
                                          </p:spTgt>
                                        </p:tgtEl>
                                        <p:attrNameLst>
                                          <p:attrName>style.visibility</p:attrName>
                                        </p:attrNameLst>
                                      </p:cBhvr>
                                      <p:to>
                                        <p:strVal val="visible"/>
                                      </p:to>
                                    </p:set>
                                    <p:anim calcmode="lin" valueType="num">
                                      <p:cBhvr additive="base">
                                        <p:cTn id="55" dur="500" fill="hold"/>
                                        <p:tgtEl>
                                          <p:spTgt spid="48134">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4813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4"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734B23-69AE-038D-67FB-BC6F8B57EC98}"/>
              </a:ext>
            </a:extLst>
          </p:cNvPr>
          <p:cNvSpPr>
            <a:spLocks noGrp="1"/>
          </p:cNvSpPr>
          <p:nvPr>
            <p:ph type="title"/>
          </p:nvPr>
        </p:nvSpPr>
        <p:spPr/>
        <p:txBody>
          <a:bodyPr/>
          <a:lstStyle/>
          <a:p>
            <a:r>
              <a:rPr kumimoji="0" lang="fi-FI" altLang="fi-FI" sz="3200" b="1" i="0" u="none" strike="noStrike" kern="0" cap="none" spc="0" normalizeH="0" baseline="0" noProof="0" dirty="0">
                <a:ln>
                  <a:noFill/>
                </a:ln>
                <a:solidFill>
                  <a:srgbClr val="003366"/>
                </a:solidFill>
                <a:effectLst/>
                <a:uLnTx/>
                <a:uFillTx/>
                <a:latin typeface="Times New Roman"/>
                <a:ea typeface="+mj-ea"/>
                <a:cs typeface="+mj-cs"/>
              </a:rPr>
              <a:t>KOETILANNE</a:t>
            </a:r>
            <a:endParaRPr lang="fi-FI" dirty="0"/>
          </a:p>
        </p:txBody>
      </p:sp>
      <p:sp>
        <p:nvSpPr>
          <p:cNvPr id="3" name="Sisällön paikkamerkki 2">
            <a:extLst>
              <a:ext uri="{FF2B5EF4-FFF2-40B4-BE49-F238E27FC236}">
                <a16:creationId xmlns:a16="http://schemas.microsoft.com/office/drawing/2014/main" id="{30DE7CAF-CF72-C176-9ECE-3E722B78C7D7}"/>
              </a:ext>
            </a:extLst>
          </p:cNvPr>
          <p:cNvSpPr>
            <a:spLocks noGrp="1"/>
          </p:cNvSpPr>
          <p:nvPr>
            <p:ph idx="1"/>
          </p:nvPr>
        </p:nvSpPr>
        <p:spPr/>
        <p:txBody>
          <a:bodyPr/>
          <a:lstStyle/>
          <a:p>
            <a:pPr marL="342900" marR="0" lvl="0" indent="-342900" algn="l" defTabSz="914400" rtl="0" eaLnBrk="1" fontAlgn="base" latinLnBrk="0" hangingPunct="1">
              <a:lnSpc>
                <a:spcPct val="100000"/>
              </a:lnSpc>
              <a:spcBef>
                <a:spcPct val="20000"/>
              </a:spcBef>
              <a:spcAft>
                <a:spcPct val="0"/>
              </a:spcAft>
              <a:buClr>
                <a:srgbClr val="0099CC"/>
              </a:buClr>
              <a:buSzPct val="80000"/>
              <a:buFont typeface="Wingdings" panose="05000000000000000000" pitchFamily="2" charset="2"/>
              <a:buChar char="n"/>
              <a:tabLst/>
              <a:defRPr/>
            </a:pPr>
            <a:r>
              <a:rPr kumimoji="0" lang="fi-FI" altLang="fi-FI" sz="240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Voit tuoda omia eväitä (pakattuina </a:t>
            </a:r>
            <a:r>
              <a:rPr kumimoji="0" lang="fi-FI" altLang="fi-FI" sz="2400" i="0" u="none" strike="noStrike" kern="0" cap="none" spc="0" normalizeH="0" baseline="0" noProof="0" dirty="0">
                <a:ln>
                  <a:noFill/>
                </a:ln>
                <a:solidFill>
                  <a:srgbClr val="003366">
                    <a:lumMod val="60000"/>
                    <a:lumOff val="40000"/>
                  </a:srgbClr>
                </a:solidFill>
                <a:effectLst/>
                <a:uLnTx/>
                <a:uFillTx/>
                <a:latin typeface="Arial"/>
                <a:ea typeface="+mn-ea"/>
                <a:cs typeface="Arial" panose="020B0604020202020204" pitchFamily="34" charset="0"/>
              </a:rPr>
              <a:t>läpinäkyvään </a:t>
            </a:r>
            <a:r>
              <a:rPr kumimoji="0" lang="fi-FI" altLang="fi-FI" sz="240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rasiaan tai muoviin, ei pakkauksia ja kääreitä, juomapulloissa ei etikettejä). MITÄÄN TEKSTEJÄ EI SAA OLLA.</a:t>
            </a:r>
          </a:p>
          <a:p>
            <a:pPr marL="342900" marR="0" lvl="0" indent="-342900" algn="l" defTabSz="914400" rtl="0" eaLnBrk="1" fontAlgn="base" latinLnBrk="0" hangingPunct="1">
              <a:lnSpc>
                <a:spcPct val="100000"/>
              </a:lnSpc>
              <a:spcBef>
                <a:spcPct val="20000"/>
              </a:spcBef>
              <a:spcAft>
                <a:spcPct val="0"/>
              </a:spcAft>
              <a:buClr>
                <a:srgbClr val="0099CC"/>
              </a:buClr>
              <a:buSzPct val="80000"/>
              <a:buFont typeface="Wingdings" panose="05000000000000000000" pitchFamily="2" charset="2"/>
              <a:buChar char="n"/>
              <a:tabLst/>
              <a:defRPr/>
            </a:pPr>
            <a:r>
              <a:rPr kumimoji="0" lang="fi-FI" altLang="fi-FI" sz="240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Myös yksittäispakatut hygieniatuotteet sallittu. Vessoissa on terveyssiteitä saatavilla.</a:t>
            </a:r>
          </a:p>
          <a:p>
            <a:pPr marL="342900" marR="0" lvl="0" indent="-342900" algn="l" defTabSz="914400" rtl="0" eaLnBrk="1" fontAlgn="base" latinLnBrk="0" hangingPunct="1">
              <a:lnSpc>
                <a:spcPct val="100000"/>
              </a:lnSpc>
              <a:spcBef>
                <a:spcPct val="20000"/>
              </a:spcBef>
              <a:spcAft>
                <a:spcPct val="0"/>
              </a:spcAft>
              <a:buClr>
                <a:srgbClr val="0099CC"/>
              </a:buClr>
              <a:buSzPct val="80000"/>
              <a:buFont typeface="Wingdings" panose="05000000000000000000" pitchFamily="2" charset="2"/>
              <a:buChar char="n"/>
              <a:tabLst/>
              <a:defRPr/>
            </a:pPr>
            <a:r>
              <a:rPr kumimoji="0" lang="fi-FI" altLang="fi-FI" sz="240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Ei vaatteita, joissa tekstiä.</a:t>
            </a:r>
          </a:p>
          <a:p>
            <a:pPr marL="342900" marR="0" lvl="0" indent="-342900" algn="l" defTabSz="914400" rtl="0" eaLnBrk="1" fontAlgn="base" latinLnBrk="0" hangingPunct="1">
              <a:lnSpc>
                <a:spcPct val="100000"/>
              </a:lnSpc>
              <a:spcBef>
                <a:spcPct val="20000"/>
              </a:spcBef>
              <a:spcAft>
                <a:spcPct val="0"/>
              </a:spcAft>
              <a:buClr>
                <a:srgbClr val="0099CC"/>
              </a:buClr>
              <a:buSzPct val="80000"/>
              <a:buFont typeface="Wingdings" panose="05000000000000000000" pitchFamily="2" charset="2"/>
              <a:buChar char="n"/>
              <a:tabLst/>
              <a:defRPr/>
            </a:pPr>
            <a:r>
              <a:rPr kumimoji="0" lang="fi-FI" altLang="fi-FI" sz="240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Ei mitään papereita, ei edes nenäliinoja (paitsi halutessa maskit).</a:t>
            </a:r>
          </a:p>
          <a:p>
            <a:pPr marL="342900" marR="0" lvl="0" indent="-342900" algn="l" defTabSz="914400" rtl="0" eaLnBrk="1" fontAlgn="base" latinLnBrk="0" hangingPunct="1">
              <a:lnSpc>
                <a:spcPct val="100000"/>
              </a:lnSpc>
              <a:spcBef>
                <a:spcPct val="20000"/>
              </a:spcBef>
              <a:spcAft>
                <a:spcPct val="0"/>
              </a:spcAft>
              <a:buClr>
                <a:srgbClr val="0099CC"/>
              </a:buClr>
              <a:buSzPct val="80000"/>
              <a:buFont typeface="Wingdings" panose="05000000000000000000" pitchFamily="2" charset="2"/>
              <a:buChar char="n"/>
              <a:tabLst/>
              <a:defRPr/>
            </a:pPr>
            <a:r>
              <a:rPr kumimoji="0" lang="fi-FI" altLang="fi-FI" sz="2400" i="0" u="none" strike="noStrike" kern="0" cap="none" spc="0" normalizeH="0" baseline="0" noProof="0" dirty="0">
                <a:ln>
                  <a:noFill/>
                </a:ln>
                <a:solidFill>
                  <a:srgbClr val="000000"/>
                </a:solidFill>
                <a:effectLst/>
                <a:uLnTx/>
                <a:uFillTx/>
                <a:latin typeface="Arial"/>
                <a:ea typeface="+mn-ea"/>
                <a:cs typeface="Arial" panose="020B0604020202020204" pitchFamily="34" charset="0"/>
              </a:rPr>
              <a:t>Eteisessä pakataan eväät ym. pulpettien koreihin.</a:t>
            </a:r>
          </a:p>
          <a:p>
            <a:endParaRPr lang="fi-FI" dirty="0"/>
          </a:p>
        </p:txBody>
      </p:sp>
    </p:spTree>
    <p:extLst>
      <p:ext uri="{BB962C8B-B14F-4D97-AF65-F5344CB8AC3E}">
        <p14:creationId xmlns:p14="http://schemas.microsoft.com/office/powerpoint/2010/main" val="25819234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ext Box 2">
            <a:extLst>
              <a:ext uri="{FF2B5EF4-FFF2-40B4-BE49-F238E27FC236}">
                <a16:creationId xmlns:a16="http://schemas.microsoft.com/office/drawing/2014/main" id="{DE805F21-703F-4372-B6C6-B036BCB8FC2C}"/>
              </a:ext>
            </a:extLst>
          </p:cNvPr>
          <p:cNvSpPr txBox="1">
            <a:spLocks noChangeArrowheads="1"/>
          </p:cNvSpPr>
          <p:nvPr/>
        </p:nvSpPr>
        <p:spPr bwMode="auto">
          <a:xfrm>
            <a:off x="2574925" y="269875"/>
            <a:ext cx="10826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GB" altLang="fi-FI" sz="2400">
                <a:solidFill>
                  <a:srgbClr val="000000"/>
                </a:solidFill>
                <a:latin typeface="Times New Roman" panose="02020603050405020304" pitchFamily="18" charset="0"/>
              </a:rPr>
              <a:t> </a:t>
            </a:r>
          </a:p>
          <a:p>
            <a:pPr eaLnBrk="1" hangingPunct="1">
              <a:spcBef>
                <a:spcPct val="0"/>
              </a:spcBef>
              <a:buClrTx/>
              <a:buSzTx/>
              <a:buFontTx/>
              <a:buNone/>
            </a:pPr>
            <a:endParaRPr lang="en-GB" altLang="fi-FI" sz="2400">
              <a:solidFill>
                <a:srgbClr val="000000"/>
              </a:solidFill>
              <a:latin typeface="Times New Roman" panose="02020603050405020304" pitchFamily="18" charset="0"/>
            </a:endParaRPr>
          </a:p>
        </p:txBody>
      </p:sp>
      <p:pic>
        <p:nvPicPr>
          <p:cNvPr id="32771" name="Picture 3" descr="ylioppilaslakki">
            <a:hlinkClick r:id="rId2"/>
            <a:extLst>
              <a:ext uri="{FF2B5EF4-FFF2-40B4-BE49-F238E27FC236}">
                <a16:creationId xmlns:a16="http://schemas.microsoft.com/office/drawing/2014/main" id="{CB2418A9-D696-4A8B-9E4E-8EA6FFA321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28600"/>
            <a:ext cx="16764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4">
            <a:extLst>
              <a:ext uri="{FF2B5EF4-FFF2-40B4-BE49-F238E27FC236}">
                <a16:creationId xmlns:a16="http://schemas.microsoft.com/office/drawing/2014/main" id="{CA0CD8AD-9BA7-40CB-BEE2-57B52195AF90}"/>
              </a:ext>
            </a:extLst>
          </p:cNvPr>
          <p:cNvSpPr txBox="1">
            <a:spLocks noChangeArrowheads="1"/>
          </p:cNvSpPr>
          <p:nvPr/>
        </p:nvSpPr>
        <p:spPr bwMode="auto">
          <a:xfrm>
            <a:off x="1355725" y="190500"/>
            <a:ext cx="192881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i-FI" altLang="fi-FI" sz="1800" b="1">
                <a:solidFill>
                  <a:srgbClr val="000000"/>
                </a:solidFill>
                <a:latin typeface="Times New Roman" panose="02020603050405020304" pitchFamily="18" charset="0"/>
              </a:rPr>
              <a:t>Kallaveden lukio</a:t>
            </a:r>
          </a:p>
          <a:p>
            <a:pPr eaLnBrk="1" hangingPunct="1">
              <a:spcBef>
                <a:spcPct val="0"/>
              </a:spcBef>
              <a:buClrTx/>
              <a:buSzTx/>
              <a:buFontTx/>
              <a:buNone/>
            </a:pPr>
            <a:r>
              <a:rPr lang="fi-FI" altLang="fi-FI" sz="1800" b="1">
                <a:solidFill>
                  <a:srgbClr val="000000"/>
                </a:solidFill>
                <a:latin typeface="Times New Roman" panose="02020603050405020304" pitchFamily="18" charset="0"/>
              </a:rPr>
              <a:t>ylioppilastutkinto</a:t>
            </a:r>
            <a:endParaRPr lang="en-GB" altLang="fi-FI" sz="1800" b="1">
              <a:solidFill>
                <a:srgbClr val="000000"/>
              </a:solidFill>
              <a:latin typeface="Times New Roman" panose="02020603050405020304" pitchFamily="18" charset="0"/>
            </a:endParaRPr>
          </a:p>
        </p:txBody>
      </p:sp>
      <p:sp>
        <p:nvSpPr>
          <p:cNvPr id="32773" name="Rectangle 5">
            <a:extLst>
              <a:ext uri="{FF2B5EF4-FFF2-40B4-BE49-F238E27FC236}">
                <a16:creationId xmlns:a16="http://schemas.microsoft.com/office/drawing/2014/main" id="{FDFF8D5C-039E-419E-8770-53CCD299DA82}"/>
              </a:ext>
            </a:extLst>
          </p:cNvPr>
          <p:cNvSpPr>
            <a:spLocks noGrp="1" noChangeArrowheads="1"/>
          </p:cNvSpPr>
          <p:nvPr>
            <p:ph type="title"/>
          </p:nvPr>
        </p:nvSpPr>
        <p:spPr>
          <a:xfrm>
            <a:off x="990600" y="1143000"/>
            <a:ext cx="7772400" cy="838200"/>
          </a:xfrm>
        </p:spPr>
        <p:txBody>
          <a:bodyPr/>
          <a:lstStyle/>
          <a:p>
            <a:pPr eaLnBrk="1" hangingPunct="1"/>
            <a:r>
              <a:rPr lang="fi-FI" altLang="fi-FI" sz="3200" b="1"/>
              <a:t>KOETILANNE</a:t>
            </a:r>
            <a:endParaRPr lang="en-GB" altLang="fi-FI" sz="3200" b="1"/>
          </a:p>
        </p:txBody>
      </p:sp>
      <p:sp>
        <p:nvSpPr>
          <p:cNvPr id="49158" name="Rectangle 6">
            <a:extLst>
              <a:ext uri="{FF2B5EF4-FFF2-40B4-BE49-F238E27FC236}">
                <a16:creationId xmlns:a16="http://schemas.microsoft.com/office/drawing/2014/main" id="{1A1D937D-DF4C-40E7-A410-9DF554B3005A}"/>
              </a:ext>
            </a:extLst>
          </p:cNvPr>
          <p:cNvSpPr>
            <a:spLocks noGrp="1" noChangeArrowheads="1"/>
          </p:cNvSpPr>
          <p:nvPr>
            <p:ph type="body" idx="1"/>
          </p:nvPr>
        </p:nvSpPr>
        <p:spPr>
          <a:xfrm>
            <a:off x="1143000" y="2057400"/>
            <a:ext cx="7772400" cy="4495800"/>
          </a:xfrm>
        </p:spPr>
        <p:txBody>
          <a:bodyPr/>
          <a:lstStyle/>
          <a:p>
            <a:pPr eaLnBrk="1" hangingPunct="1">
              <a:lnSpc>
                <a:spcPct val="80000"/>
              </a:lnSpc>
              <a:buFont typeface="Wingdings" panose="05000000000000000000" pitchFamily="2" charset="2"/>
              <a:buNone/>
            </a:pPr>
            <a:endParaRPr lang="en-US" altLang="fi-FI" sz="2000" b="1" dirty="0">
              <a:solidFill>
                <a:srgbClr val="800000"/>
              </a:solidFill>
              <a:latin typeface="Comic Sans MS" panose="030F0702030302020204" pitchFamily="66" charset="0"/>
              <a:cs typeface="Times New Roman" panose="02020603050405020304" pitchFamily="18" charset="0"/>
            </a:endParaRPr>
          </a:p>
          <a:p>
            <a:pPr eaLnBrk="1" hangingPunct="1">
              <a:lnSpc>
                <a:spcPct val="80000"/>
              </a:lnSpc>
            </a:pPr>
            <a:r>
              <a:rPr lang="fi-FI" altLang="fi-FI" sz="2000" dirty="0">
                <a:cs typeface="Arial" panose="020B0604020202020204" pitchFamily="34" charset="0"/>
              </a:rPr>
              <a:t>Kirjoitussalissa kokelaat eivät saa liikkua paikaltaan muuta kuin valvojan saattamina; tämä koskee myös WC-käyntejä.</a:t>
            </a:r>
          </a:p>
          <a:p>
            <a:pPr eaLnBrk="1" hangingPunct="1">
              <a:lnSpc>
                <a:spcPct val="80000"/>
              </a:lnSpc>
            </a:pPr>
            <a:r>
              <a:rPr lang="fi-FI" altLang="fi-FI" sz="2000" dirty="0">
                <a:solidFill>
                  <a:srgbClr val="FF0000"/>
                </a:solidFill>
                <a:cs typeface="Arial" panose="020B0604020202020204" pitchFamily="34" charset="0"/>
              </a:rPr>
              <a:t>WC-käyntiä varten viittaa pulpetilla olevalla numerolapulla. </a:t>
            </a:r>
          </a:p>
          <a:p>
            <a:pPr eaLnBrk="1" hangingPunct="1">
              <a:lnSpc>
                <a:spcPct val="80000"/>
              </a:lnSpc>
            </a:pPr>
            <a:r>
              <a:rPr lang="fi-FI" altLang="fi-FI" sz="2000" dirty="0">
                <a:cs typeface="Arial" panose="020B0604020202020204" pitchFamily="34" charset="0"/>
              </a:rPr>
              <a:t>Jos tarvitset jotakin, tai kyseessä on tekninen ongelma, nosta näkyvästi kätesi. Tämä on merkki valvojalle, joka tulee luoksesi ja jolle selität asiasi.</a:t>
            </a:r>
          </a:p>
          <a:p>
            <a:pPr eaLnBrk="1" hangingPunct="1">
              <a:lnSpc>
                <a:spcPct val="80000"/>
              </a:lnSpc>
            </a:pPr>
            <a:r>
              <a:rPr lang="fi-FI" altLang="fi-FI" sz="2000" dirty="0">
                <a:cs typeface="Arial" panose="020B0604020202020204" pitchFamily="34" charset="0"/>
              </a:rPr>
              <a:t>Koeaika on tasan 6 tuntia (9.00 - 15.00). Aikavaroitus n. 15 min ennen kokeen päättymistä.</a:t>
            </a:r>
          </a:p>
          <a:p>
            <a:pPr eaLnBrk="1" hangingPunct="1">
              <a:lnSpc>
                <a:spcPct val="80000"/>
              </a:lnSpc>
            </a:pPr>
            <a:r>
              <a:rPr lang="fi-FI" altLang="fi-FI" sz="2000" dirty="0">
                <a:cs typeface="Arial" panose="020B0604020202020204" pitchFamily="34" charset="0"/>
              </a:rPr>
              <a:t>Kokelaalla voi olla YTL:n myöntämä jatkoaika 2 tuntia.</a:t>
            </a:r>
          </a:p>
          <a:p>
            <a:pPr eaLnBrk="1" hangingPunct="1">
              <a:lnSpc>
                <a:spcPct val="80000"/>
              </a:lnSpc>
            </a:pPr>
            <a:r>
              <a:rPr lang="fi-FI" altLang="fi-FI" sz="2000" dirty="0">
                <a:solidFill>
                  <a:srgbClr val="FF0000"/>
                </a:solidFill>
                <a:cs typeface="Arial" panose="020B0604020202020204" pitchFamily="34" charset="0"/>
              </a:rPr>
              <a:t>Koetilaisuudesta ei saa poistua ennen klo 12.00. </a:t>
            </a:r>
          </a:p>
          <a:p>
            <a:pPr eaLnBrk="1" hangingPunct="1">
              <a:lnSpc>
                <a:spcPct val="80000"/>
              </a:lnSpc>
            </a:pPr>
            <a:r>
              <a:rPr lang="fi-FI" altLang="fi-FI" sz="2000" dirty="0">
                <a:cs typeface="Arial" panose="020B0604020202020204" pitchFamily="34" charset="0"/>
              </a:rPr>
              <a:t>Kokeesta poistuva vie mukanaan kirjoitusvälineensä. Roskat on vietävä salin takana oleviin astioihin. </a:t>
            </a:r>
          </a:p>
          <a:p>
            <a:pPr eaLnBrk="1" hangingPunct="1">
              <a:lnSpc>
                <a:spcPct val="80000"/>
              </a:lnSpc>
            </a:pPr>
            <a:r>
              <a:rPr lang="fi-FI" altLang="fi-FI" sz="2000" dirty="0">
                <a:solidFill>
                  <a:srgbClr val="FF0000"/>
                </a:solidFill>
                <a:cs typeface="Arial" panose="020B0604020202020204" pitchFamily="34" charset="0"/>
              </a:rPr>
              <a:t>MITÄÄN PAPEREITA </a:t>
            </a:r>
            <a:r>
              <a:rPr lang="fi-FI" altLang="fi-FI" sz="2000" dirty="0">
                <a:solidFill>
                  <a:srgbClr val="FF0000"/>
                </a:solidFill>
                <a:highlight>
                  <a:srgbClr val="FFFF00"/>
                </a:highlight>
                <a:cs typeface="Arial" panose="020B0604020202020204" pitchFamily="34" charset="0"/>
              </a:rPr>
              <a:t>EIKÄ USB-TIKKUJA </a:t>
            </a:r>
            <a:r>
              <a:rPr lang="fi-FI" altLang="fi-FI" sz="2000" dirty="0">
                <a:solidFill>
                  <a:srgbClr val="FF0000"/>
                </a:solidFill>
                <a:cs typeface="Arial" panose="020B0604020202020204" pitchFamily="34" charset="0"/>
              </a:rPr>
              <a:t>SAA VIEDÄ ULOS SALISTA</a:t>
            </a:r>
            <a:r>
              <a:rPr lang="fi-FI" altLang="fi-FI" sz="2400" dirty="0">
                <a:solidFill>
                  <a:srgbClr val="FF0000"/>
                </a:solidFill>
                <a:cs typeface="Arial" panose="020B0604020202020204" pitchFamily="34" charset="0"/>
              </a:rPr>
              <a:t>. PALAUTETAAN VALVOJALLE.</a:t>
            </a:r>
          </a:p>
          <a:p>
            <a:pPr eaLnBrk="1" hangingPunct="1">
              <a:lnSpc>
                <a:spcPct val="80000"/>
              </a:lnSpc>
              <a:buFont typeface="Wingdings" panose="05000000000000000000" pitchFamily="2" charset="2"/>
              <a:buNone/>
            </a:pPr>
            <a:r>
              <a:rPr lang="fi-FI" altLang="fi-FI" sz="2400" b="1" dirty="0">
                <a:solidFill>
                  <a:srgbClr val="800000"/>
                </a:solidFill>
                <a:latin typeface="Comic Sans MS" panose="030F0702030302020204" pitchFamily="66" charset="0"/>
                <a:cs typeface="Times New Roman" panose="02020603050405020304" pitchFamily="18" charset="0"/>
              </a:rPr>
              <a:t> </a:t>
            </a:r>
          </a:p>
          <a:p>
            <a:pPr eaLnBrk="1" hangingPunct="1">
              <a:lnSpc>
                <a:spcPct val="80000"/>
              </a:lnSpc>
              <a:buFont typeface="Wingdings" panose="05000000000000000000" pitchFamily="2" charset="2"/>
              <a:buNone/>
            </a:pPr>
            <a:r>
              <a:rPr lang="fi-FI" altLang="fi-FI" sz="2000" dirty="0">
                <a:latin typeface="Courier 12pt"/>
                <a:cs typeface="Times New Roman" panose="02020603050405020304" pitchFamily="18" charset="0"/>
              </a:rPr>
              <a:t> </a:t>
            </a:r>
            <a:endParaRPr lang="fi-FI" altLang="fi-FI" sz="2000" dirty="0">
              <a:latin typeface="Times New Roman Normaali"/>
              <a:cs typeface="Times New Roman" panose="02020603050405020304" pitchFamily="18" charset="0"/>
            </a:endParaRPr>
          </a:p>
          <a:p>
            <a:pPr eaLnBrk="1" hangingPunct="1">
              <a:lnSpc>
                <a:spcPct val="80000"/>
              </a:lnSpc>
            </a:pPr>
            <a:endParaRPr lang="en-GB" altLang="fi-FI" sz="2000" dirty="0"/>
          </a:p>
        </p:txBody>
      </p:sp>
    </p:spTree>
  </p:cSld>
  <p:clrMapOvr>
    <a:masterClrMapping/>
  </p:clrMapOvr>
  <p:transition advClick="0">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9158">
                                            <p:txEl>
                                              <p:pRg st="1" end="1"/>
                                            </p:txEl>
                                          </p:spTgt>
                                        </p:tgtEl>
                                        <p:attrNameLst>
                                          <p:attrName>style.visibility</p:attrName>
                                        </p:attrNameLst>
                                      </p:cBhvr>
                                      <p:to>
                                        <p:strVal val="visible"/>
                                      </p:to>
                                    </p:set>
                                    <p:anim calcmode="lin" valueType="num">
                                      <p:cBhvr additive="base">
                                        <p:cTn id="7" dur="500" fill="hold"/>
                                        <p:tgtEl>
                                          <p:spTgt spid="49158">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915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9158">
                                            <p:txEl>
                                              <p:pRg st="2" end="2"/>
                                            </p:txEl>
                                          </p:spTgt>
                                        </p:tgtEl>
                                        <p:attrNameLst>
                                          <p:attrName>style.visibility</p:attrName>
                                        </p:attrNameLst>
                                      </p:cBhvr>
                                      <p:to>
                                        <p:strVal val="visible"/>
                                      </p:to>
                                    </p:set>
                                    <p:anim calcmode="lin" valueType="num">
                                      <p:cBhvr additive="base">
                                        <p:cTn id="13" dur="500" fill="hold"/>
                                        <p:tgtEl>
                                          <p:spTgt spid="49158">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915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9158">
                                            <p:txEl>
                                              <p:pRg st="3" end="3"/>
                                            </p:txEl>
                                          </p:spTgt>
                                        </p:tgtEl>
                                        <p:attrNameLst>
                                          <p:attrName>style.visibility</p:attrName>
                                        </p:attrNameLst>
                                      </p:cBhvr>
                                      <p:to>
                                        <p:strVal val="visible"/>
                                      </p:to>
                                    </p:set>
                                    <p:anim calcmode="lin" valueType="num">
                                      <p:cBhvr additive="base">
                                        <p:cTn id="19" dur="500" fill="hold"/>
                                        <p:tgtEl>
                                          <p:spTgt spid="49158">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91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49158">
                                            <p:txEl>
                                              <p:pRg st="4" end="4"/>
                                            </p:txEl>
                                          </p:spTgt>
                                        </p:tgtEl>
                                        <p:attrNameLst>
                                          <p:attrName>style.visibility</p:attrName>
                                        </p:attrNameLst>
                                      </p:cBhvr>
                                      <p:to>
                                        <p:strVal val="visible"/>
                                      </p:to>
                                    </p:set>
                                    <p:anim calcmode="lin" valueType="num">
                                      <p:cBhvr additive="base">
                                        <p:cTn id="25" dur="500" fill="hold"/>
                                        <p:tgtEl>
                                          <p:spTgt spid="49158">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915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49158">
                                            <p:txEl>
                                              <p:pRg st="5" end="5"/>
                                            </p:txEl>
                                          </p:spTgt>
                                        </p:tgtEl>
                                        <p:attrNameLst>
                                          <p:attrName>style.visibility</p:attrName>
                                        </p:attrNameLst>
                                      </p:cBhvr>
                                      <p:to>
                                        <p:strVal val="visible"/>
                                      </p:to>
                                    </p:set>
                                    <p:anim calcmode="lin" valueType="num">
                                      <p:cBhvr additive="base">
                                        <p:cTn id="31" dur="500" fill="hold"/>
                                        <p:tgtEl>
                                          <p:spTgt spid="49158">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915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49158">
                                            <p:txEl>
                                              <p:pRg st="6" end="6"/>
                                            </p:txEl>
                                          </p:spTgt>
                                        </p:tgtEl>
                                        <p:attrNameLst>
                                          <p:attrName>style.visibility</p:attrName>
                                        </p:attrNameLst>
                                      </p:cBhvr>
                                      <p:to>
                                        <p:strVal val="visible"/>
                                      </p:to>
                                    </p:set>
                                    <p:anim calcmode="lin" valueType="num">
                                      <p:cBhvr additive="base">
                                        <p:cTn id="37" dur="500" fill="hold"/>
                                        <p:tgtEl>
                                          <p:spTgt spid="49158">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4915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49158">
                                            <p:txEl>
                                              <p:pRg st="7" end="7"/>
                                            </p:txEl>
                                          </p:spTgt>
                                        </p:tgtEl>
                                        <p:attrNameLst>
                                          <p:attrName>style.visibility</p:attrName>
                                        </p:attrNameLst>
                                      </p:cBhvr>
                                      <p:to>
                                        <p:strVal val="visible"/>
                                      </p:to>
                                    </p:set>
                                    <p:anim calcmode="lin" valueType="num">
                                      <p:cBhvr additive="base">
                                        <p:cTn id="43" dur="500" fill="hold"/>
                                        <p:tgtEl>
                                          <p:spTgt spid="49158">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4915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6" fill="hold" grpId="0" nodeType="clickEffect">
                                  <p:stCondLst>
                                    <p:cond delay="0"/>
                                  </p:stCondLst>
                                  <p:childTnLst>
                                    <p:set>
                                      <p:cBhvr>
                                        <p:cTn id="48" dur="1" fill="hold">
                                          <p:stCondLst>
                                            <p:cond delay="0"/>
                                          </p:stCondLst>
                                        </p:cTn>
                                        <p:tgtEl>
                                          <p:spTgt spid="49158">
                                            <p:txEl>
                                              <p:pRg st="8" end="8"/>
                                            </p:txEl>
                                          </p:spTgt>
                                        </p:tgtEl>
                                        <p:attrNameLst>
                                          <p:attrName>style.visibility</p:attrName>
                                        </p:attrNameLst>
                                      </p:cBhvr>
                                      <p:to>
                                        <p:strVal val="visible"/>
                                      </p:to>
                                    </p:set>
                                    <p:anim calcmode="lin" valueType="num">
                                      <p:cBhvr additive="base">
                                        <p:cTn id="49" dur="500" fill="hold"/>
                                        <p:tgtEl>
                                          <p:spTgt spid="49158">
                                            <p:txEl>
                                              <p:pRg st="8" end="8"/>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4915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6" fill="hold" grpId="0" nodeType="clickEffect">
                                  <p:stCondLst>
                                    <p:cond delay="0"/>
                                  </p:stCondLst>
                                  <p:childTnLst>
                                    <p:set>
                                      <p:cBhvr>
                                        <p:cTn id="54" dur="1" fill="hold">
                                          <p:stCondLst>
                                            <p:cond delay="0"/>
                                          </p:stCondLst>
                                        </p:cTn>
                                        <p:tgtEl>
                                          <p:spTgt spid="49158">
                                            <p:txEl>
                                              <p:pRg st="9" end="9"/>
                                            </p:txEl>
                                          </p:spTgt>
                                        </p:tgtEl>
                                        <p:attrNameLst>
                                          <p:attrName>style.visibility</p:attrName>
                                        </p:attrNameLst>
                                      </p:cBhvr>
                                      <p:to>
                                        <p:strVal val="visible"/>
                                      </p:to>
                                    </p:set>
                                    <p:anim calcmode="lin" valueType="num">
                                      <p:cBhvr additive="base">
                                        <p:cTn id="55" dur="500" fill="hold"/>
                                        <p:tgtEl>
                                          <p:spTgt spid="49158">
                                            <p:txEl>
                                              <p:pRg st="9" end="9"/>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4915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6" fill="hold" grpId="0" nodeType="clickEffect">
                                  <p:stCondLst>
                                    <p:cond delay="0"/>
                                  </p:stCondLst>
                                  <p:childTnLst>
                                    <p:set>
                                      <p:cBhvr>
                                        <p:cTn id="60" dur="1" fill="hold">
                                          <p:stCondLst>
                                            <p:cond delay="0"/>
                                          </p:stCondLst>
                                        </p:cTn>
                                        <p:tgtEl>
                                          <p:spTgt spid="49158">
                                            <p:txEl>
                                              <p:pRg st="10" end="10"/>
                                            </p:txEl>
                                          </p:spTgt>
                                        </p:tgtEl>
                                        <p:attrNameLst>
                                          <p:attrName>style.visibility</p:attrName>
                                        </p:attrNameLst>
                                      </p:cBhvr>
                                      <p:to>
                                        <p:strVal val="visible"/>
                                      </p:to>
                                    </p:set>
                                    <p:anim calcmode="lin" valueType="num">
                                      <p:cBhvr additive="base">
                                        <p:cTn id="61" dur="500" fill="hold"/>
                                        <p:tgtEl>
                                          <p:spTgt spid="49158">
                                            <p:txEl>
                                              <p:pRg st="10" end="10"/>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49158">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8"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ext Box 2">
            <a:extLst>
              <a:ext uri="{FF2B5EF4-FFF2-40B4-BE49-F238E27FC236}">
                <a16:creationId xmlns:a16="http://schemas.microsoft.com/office/drawing/2014/main" id="{C8500EC7-458F-4504-8468-0D9DACE2D3A7}"/>
              </a:ext>
            </a:extLst>
          </p:cNvPr>
          <p:cNvSpPr txBox="1">
            <a:spLocks noChangeArrowheads="1"/>
          </p:cNvSpPr>
          <p:nvPr/>
        </p:nvSpPr>
        <p:spPr bwMode="auto">
          <a:xfrm>
            <a:off x="2574925" y="269875"/>
            <a:ext cx="10826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GB" altLang="fi-FI" sz="2400">
                <a:latin typeface="Times New Roman" panose="02020603050405020304" pitchFamily="18" charset="0"/>
              </a:rPr>
              <a:t> </a:t>
            </a:r>
          </a:p>
          <a:p>
            <a:pPr eaLnBrk="1" hangingPunct="1">
              <a:spcBef>
                <a:spcPct val="0"/>
              </a:spcBef>
              <a:buClrTx/>
              <a:buSzTx/>
              <a:buFontTx/>
              <a:buNone/>
            </a:pPr>
            <a:endParaRPr lang="en-GB" altLang="fi-FI" sz="2400">
              <a:latin typeface="Times New Roman" panose="02020603050405020304" pitchFamily="18" charset="0"/>
            </a:endParaRPr>
          </a:p>
        </p:txBody>
      </p:sp>
      <p:pic>
        <p:nvPicPr>
          <p:cNvPr id="33795" name="Picture 3" descr="ylioppilaslakki">
            <a:hlinkClick r:id="rId2"/>
            <a:extLst>
              <a:ext uri="{FF2B5EF4-FFF2-40B4-BE49-F238E27FC236}">
                <a16:creationId xmlns:a16="http://schemas.microsoft.com/office/drawing/2014/main" id="{1DB5388C-567C-4B9A-B1CD-D42727DF88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28600"/>
            <a:ext cx="16764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ext Box 4">
            <a:extLst>
              <a:ext uri="{FF2B5EF4-FFF2-40B4-BE49-F238E27FC236}">
                <a16:creationId xmlns:a16="http://schemas.microsoft.com/office/drawing/2014/main" id="{0798D00C-45E9-459C-BA24-12FF0BAE7202}"/>
              </a:ext>
            </a:extLst>
          </p:cNvPr>
          <p:cNvSpPr txBox="1">
            <a:spLocks noChangeArrowheads="1"/>
          </p:cNvSpPr>
          <p:nvPr/>
        </p:nvSpPr>
        <p:spPr bwMode="auto">
          <a:xfrm>
            <a:off x="1355725" y="190500"/>
            <a:ext cx="192881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i-FI" altLang="fi-FI" sz="1800" b="1">
                <a:latin typeface="Times New Roman" panose="02020603050405020304" pitchFamily="18" charset="0"/>
              </a:rPr>
              <a:t>Kallaveden lukio</a:t>
            </a:r>
          </a:p>
          <a:p>
            <a:pPr eaLnBrk="1" hangingPunct="1">
              <a:spcBef>
                <a:spcPct val="0"/>
              </a:spcBef>
              <a:buClrTx/>
              <a:buSzTx/>
              <a:buFontTx/>
              <a:buNone/>
            </a:pPr>
            <a:r>
              <a:rPr lang="fi-FI" altLang="fi-FI" sz="1800" b="1">
                <a:latin typeface="Times New Roman" panose="02020603050405020304" pitchFamily="18" charset="0"/>
              </a:rPr>
              <a:t>ylioppilastutkinto</a:t>
            </a:r>
            <a:endParaRPr lang="en-GB" altLang="fi-FI" sz="1800" b="1">
              <a:latin typeface="Times New Roman" panose="02020603050405020304" pitchFamily="18" charset="0"/>
            </a:endParaRPr>
          </a:p>
        </p:txBody>
      </p:sp>
      <p:sp>
        <p:nvSpPr>
          <p:cNvPr id="33797" name="Rectangle 5">
            <a:extLst>
              <a:ext uri="{FF2B5EF4-FFF2-40B4-BE49-F238E27FC236}">
                <a16:creationId xmlns:a16="http://schemas.microsoft.com/office/drawing/2014/main" id="{6B0A2057-8300-47ED-B441-5AAB43859952}"/>
              </a:ext>
            </a:extLst>
          </p:cNvPr>
          <p:cNvSpPr>
            <a:spLocks noGrp="1" noChangeArrowheads="1"/>
          </p:cNvSpPr>
          <p:nvPr>
            <p:ph type="title"/>
          </p:nvPr>
        </p:nvSpPr>
        <p:spPr>
          <a:xfrm>
            <a:off x="990600" y="1143000"/>
            <a:ext cx="7772400" cy="838200"/>
          </a:xfrm>
        </p:spPr>
        <p:txBody>
          <a:bodyPr/>
          <a:lstStyle/>
          <a:p>
            <a:pPr eaLnBrk="1" hangingPunct="1"/>
            <a:r>
              <a:rPr lang="fi-FI" altLang="fi-FI" sz="3200" b="1"/>
              <a:t>KOETILANNE </a:t>
            </a:r>
            <a:endParaRPr lang="en-GB" altLang="fi-FI" sz="3200" b="1"/>
          </a:p>
        </p:txBody>
      </p:sp>
      <p:sp>
        <p:nvSpPr>
          <p:cNvPr id="51206" name="Rectangle 6">
            <a:extLst>
              <a:ext uri="{FF2B5EF4-FFF2-40B4-BE49-F238E27FC236}">
                <a16:creationId xmlns:a16="http://schemas.microsoft.com/office/drawing/2014/main" id="{CE0DB1D3-77DE-49A4-BA64-22817A8A9897}"/>
              </a:ext>
            </a:extLst>
          </p:cNvPr>
          <p:cNvSpPr>
            <a:spLocks noGrp="1" noChangeArrowheads="1"/>
          </p:cNvSpPr>
          <p:nvPr>
            <p:ph type="body" idx="1"/>
          </p:nvPr>
        </p:nvSpPr>
        <p:spPr>
          <a:xfrm>
            <a:off x="1143000" y="1905000"/>
            <a:ext cx="7772400" cy="4419600"/>
          </a:xfrm>
        </p:spPr>
        <p:txBody>
          <a:bodyPr/>
          <a:lstStyle/>
          <a:p>
            <a:pPr eaLnBrk="1" hangingPunct="1">
              <a:lnSpc>
                <a:spcPct val="90000"/>
              </a:lnSpc>
              <a:buFont typeface="Wingdings" panose="05000000000000000000" pitchFamily="2" charset="2"/>
              <a:buNone/>
              <a:defRPr/>
            </a:pPr>
            <a:r>
              <a:rPr lang="en-US" sz="1800" dirty="0">
                <a:latin typeface="Times New Roman" pitchFamily="18" charset="0"/>
                <a:cs typeface="Times New Roman" pitchFamily="18" charset="0"/>
              </a:rPr>
              <a:t>	</a:t>
            </a:r>
            <a:r>
              <a:rPr lang="fi-FI" sz="1800" b="1" dirty="0">
                <a:solidFill>
                  <a:srgbClr val="800000"/>
                </a:solidFill>
                <a:latin typeface="Comic Sans MS" pitchFamily="66" charset="0"/>
                <a:cs typeface="Times New Roman" pitchFamily="18" charset="0"/>
              </a:rPr>
              <a:t>	</a:t>
            </a:r>
          </a:p>
          <a:p>
            <a:pPr eaLnBrk="1" hangingPunct="1">
              <a:lnSpc>
                <a:spcPct val="90000"/>
              </a:lnSpc>
              <a:defRPr/>
            </a:pPr>
            <a:r>
              <a:rPr lang="fi-FI" sz="2000" dirty="0">
                <a:cs typeface="Arial" panose="020B0604020202020204" pitchFamily="34" charset="0"/>
              </a:rPr>
              <a:t>TARKISTA LOPETETTUASI VIELÄ ETTÄ OLET PÄÄTTÄNYT KOKEEN JA KONSEPTIPAPEREISSA ON NIMESI </a:t>
            </a:r>
          </a:p>
          <a:p>
            <a:pPr lvl="2" eaLnBrk="1" hangingPunct="1">
              <a:lnSpc>
                <a:spcPct val="90000"/>
              </a:lnSpc>
              <a:defRPr/>
            </a:pPr>
            <a:r>
              <a:rPr lang="fi-FI" sz="2000" dirty="0">
                <a:cs typeface="Arial" panose="020B0604020202020204" pitchFamily="34" charset="0"/>
              </a:rPr>
              <a:t>vie (USB-tikkusi ja) käyttämäsi konseptipaperit takavalvojalle</a:t>
            </a:r>
          </a:p>
          <a:p>
            <a:pPr lvl="2" eaLnBrk="1" hangingPunct="1">
              <a:lnSpc>
                <a:spcPct val="90000"/>
              </a:lnSpc>
              <a:defRPr/>
            </a:pPr>
            <a:r>
              <a:rPr lang="fi-FI" sz="2000" dirty="0">
                <a:cs typeface="Arial" panose="020B0604020202020204" pitchFamily="34" charset="0"/>
              </a:rPr>
              <a:t>näytä henkilötodistuksesi</a:t>
            </a:r>
          </a:p>
          <a:p>
            <a:pPr eaLnBrk="1" hangingPunct="1">
              <a:lnSpc>
                <a:spcPct val="90000"/>
              </a:lnSpc>
              <a:defRPr/>
            </a:pPr>
            <a:r>
              <a:rPr lang="fi-FI" sz="2000" dirty="0">
                <a:cs typeface="Arial" panose="020B0604020202020204" pitchFamily="34" charset="0"/>
              </a:rPr>
              <a:t>KUN KOEAIKA LOPPUU</a:t>
            </a:r>
          </a:p>
          <a:p>
            <a:pPr marL="457200" lvl="1" indent="0" eaLnBrk="1" hangingPunct="1">
              <a:lnSpc>
                <a:spcPct val="90000"/>
              </a:lnSpc>
              <a:buFontTx/>
              <a:buNone/>
              <a:defRPr/>
            </a:pPr>
            <a:r>
              <a:rPr lang="fi-FI" sz="2000" dirty="0">
                <a:cs typeface="Arial" panose="020B0604020202020204" pitchFamily="34" charset="0"/>
              </a:rPr>
              <a:t>	- </a:t>
            </a:r>
            <a:r>
              <a:rPr lang="fi-FI" sz="2000" u="sng" dirty="0">
                <a:cs typeface="Arial" panose="020B0604020202020204" pitchFamily="34" charset="0"/>
              </a:rPr>
              <a:t>päätä koe </a:t>
            </a:r>
            <a:r>
              <a:rPr lang="fi-FI" sz="2000" dirty="0">
                <a:cs typeface="Arial" panose="020B0604020202020204" pitchFamily="34" charset="0"/>
              </a:rPr>
              <a:t>saamiesi ohjeiden mukaisesti</a:t>
            </a:r>
          </a:p>
          <a:p>
            <a:pPr marL="0" indent="0" eaLnBrk="1" hangingPunct="1">
              <a:lnSpc>
                <a:spcPct val="90000"/>
              </a:lnSpc>
              <a:buFont typeface="Wingdings" panose="05000000000000000000" pitchFamily="2" charset="2"/>
              <a:buNone/>
              <a:defRPr/>
            </a:pPr>
            <a:r>
              <a:rPr lang="fi-FI" sz="2000" dirty="0">
                <a:cs typeface="Arial" panose="020B0604020202020204" pitchFamily="34" charset="0"/>
              </a:rPr>
              <a:t>	- nouse seisomaan ja odota</a:t>
            </a:r>
          </a:p>
          <a:p>
            <a:pPr marL="0" indent="0" eaLnBrk="1" hangingPunct="1">
              <a:lnSpc>
                <a:spcPct val="90000"/>
              </a:lnSpc>
              <a:buFont typeface="Wingdings" panose="05000000000000000000" pitchFamily="2" charset="2"/>
              <a:buNone/>
              <a:defRPr/>
            </a:pPr>
            <a:r>
              <a:rPr lang="fi-FI" sz="2000" dirty="0">
                <a:cs typeface="Arial" panose="020B0604020202020204" pitchFamily="34" charset="0"/>
              </a:rPr>
              <a:t>	- </a:t>
            </a:r>
            <a:r>
              <a:rPr lang="fi-FI" sz="2000" dirty="0">
                <a:solidFill>
                  <a:srgbClr val="FF0000"/>
                </a:solidFill>
                <a:cs typeface="Arial" panose="020B0604020202020204" pitchFamily="34" charset="0"/>
              </a:rPr>
              <a:t>vie (USB-tikkusi ja) käyttämäsi konseptipaperit 	takavalvojalle sekä näytä henkilötodistuksesi</a:t>
            </a:r>
          </a:p>
          <a:p>
            <a:pPr marL="0" indent="0" eaLnBrk="1" hangingPunct="1">
              <a:lnSpc>
                <a:spcPct val="90000"/>
              </a:lnSpc>
              <a:buFont typeface="Wingdings" panose="05000000000000000000" pitchFamily="2" charset="2"/>
              <a:buNone/>
              <a:defRPr/>
            </a:pPr>
            <a:endParaRPr lang="fi-FI" sz="2000" b="1" dirty="0">
              <a:solidFill>
                <a:srgbClr val="FF0000"/>
              </a:solidFill>
              <a:cs typeface="Arial" panose="020B0604020202020204" pitchFamily="34" charset="0"/>
            </a:endParaRPr>
          </a:p>
          <a:p>
            <a:pPr eaLnBrk="1" hangingPunct="1">
              <a:lnSpc>
                <a:spcPct val="90000"/>
              </a:lnSpc>
              <a:defRPr/>
            </a:pPr>
            <a:endParaRPr lang="fi-FI" sz="2000" b="1" dirty="0">
              <a:solidFill>
                <a:srgbClr val="800000"/>
              </a:solidFill>
              <a:cs typeface="Arial" panose="020B0604020202020204" pitchFamily="34" charset="0"/>
            </a:endParaRPr>
          </a:p>
          <a:p>
            <a:pPr eaLnBrk="1" hangingPunct="1">
              <a:lnSpc>
                <a:spcPct val="90000"/>
              </a:lnSpc>
              <a:buFont typeface="Wingdings" panose="05000000000000000000" pitchFamily="2" charset="2"/>
              <a:buNone/>
              <a:defRPr/>
            </a:pPr>
            <a:r>
              <a:rPr lang="fi-FI" sz="1800" b="1" dirty="0">
                <a:solidFill>
                  <a:srgbClr val="800000"/>
                </a:solidFill>
                <a:latin typeface="Courier 12pt" charset="0"/>
                <a:cs typeface="Times New Roman" pitchFamily="18" charset="0"/>
              </a:rPr>
              <a:t> </a:t>
            </a:r>
            <a:endParaRPr lang="fi-FI" sz="1800" b="1" dirty="0">
              <a:solidFill>
                <a:srgbClr val="800000"/>
              </a:solidFill>
              <a:latin typeface="Times New Roman Normaali" charset="0"/>
              <a:cs typeface="Times New Roman" pitchFamily="18" charset="0"/>
            </a:endParaRPr>
          </a:p>
          <a:p>
            <a:pPr eaLnBrk="1" hangingPunct="1">
              <a:lnSpc>
                <a:spcPct val="90000"/>
              </a:lnSpc>
              <a:buFont typeface="Wingdings" panose="05000000000000000000" pitchFamily="2" charset="2"/>
              <a:buNone/>
              <a:defRPr/>
            </a:pPr>
            <a:endParaRPr lang="fi-FI" sz="1800" dirty="0">
              <a:latin typeface="Times New Roman Normaali" charset="0"/>
              <a:cs typeface="Times New Roman" pitchFamily="18" charset="0"/>
            </a:endParaRPr>
          </a:p>
          <a:p>
            <a:pPr eaLnBrk="1" hangingPunct="1">
              <a:lnSpc>
                <a:spcPct val="90000"/>
              </a:lnSpc>
              <a:defRPr/>
            </a:pPr>
            <a:endParaRPr lang="en-GB" sz="1800" dirty="0"/>
          </a:p>
        </p:txBody>
      </p:sp>
    </p:spTree>
  </p:cSld>
  <p:clrMapOvr>
    <a:masterClrMapping/>
  </p:clrMapOvr>
  <p:transition advClick="0">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51206">
                                            <p:txEl>
                                              <p:pRg st="0" end="0"/>
                                            </p:txEl>
                                          </p:spTgt>
                                        </p:tgtEl>
                                        <p:attrNameLst>
                                          <p:attrName>style.visibility</p:attrName>
                                        </p:attrNameLst>
                                      </p:cBhvr>
                                      <p:to>
                                        <p:strVal val="visible"/>
                                      </p:to>
                                    </p:set>
                                    <p:anim calcmode="lin" valueType="num">
                                      <p:cBhvr additive="base">
                                        <p:cTn id="7" dur="500" fill="hold"/>
                                        <p:tgtEl>
                                          <p:spTgt spid="5120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0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51206">
                                            <p:txEl>
                                              <p:pRg st="1" end="1"/>
                                            </p:txEl>
                                          </p:spTgt>
                                        </p:tgtEl>
                                        <p:attrNameLst>
                                          <p:attrName>style.visibility</p:attrName>
                                        </p:attrNameLst>
                                      </p:cBhvr>
                                      <p:to>
                                        <p:strVal val="visible"/>
                                      </p:to>
                                    </p:set>
                                    <p:anim calcmode="lin" valueType="num">
                                      <p:cBhvr additive="base">
                                        <p:cTn id="13" dur="500" fill="hold"/>
                                        <p:tgtEl>
                                          <p:spTgt spid="51206">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1206">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6" fill="hold" grpId="0" nodeType="withEffect">
                                  <p:stCondLst>
                                    <p:cond delay="0"/>
                                  </p:stCondLst>
                                  <p:childTnLst>
                                    <p:set>
                                      <p:cBhvr>
                                        <p:cTn id="16" dur="1" fill="hold">
                                          <p:stCondLst>
                                            <p:cond delay="0"/>
                                          </p:stCondLst>
                                        </p:cTn>
                                        <p:tgtEl>
                                          <p:spTgt spid="51206">
                                            <p:txEl>
                                              <p:pRg st="2" end="2"/>
                                            </p:txEl>
                                          </p:spTgt>
                                        </p:tgtEl>
                                        <p:attrNameLst>
                                          <p:attrName>style.visibility</p:attrName>
                                        </p:attrNameLst>
                                      </p:cBhvr>
                                      <p:to>
                                        <p:strVal val="visible"/>
                                      </p:to>
                                    </p:set>
                                    <p:anim calcmode="lin" valueType="num">
                                      <p:cBhvr additive="base">
                                        <p:cTn id="17" dur="500" fill="hold"/>
                                        <p:tgtEl>
                                          <p:spTgt spid="51206">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51206">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51206">
                                            <p:txEl>
                                              <p:pRg st="3" end="3"/>
                                            </p:txEl>
                                          </p:spTgt>
                                        </p:tgtEl>
                                        <p:attrNameLst>
                                          <p:attrName>style.visibility</p:attrName>
                                        </p:attrNameLst>
                                      </p:cBhvr>
                                      <p:to>
                                        <p:strVal val="visible"/>
                                      </p:to>
                                    </p:set>
                                    <p:anim calcmode="lin" valueType="num">
                                      <p:cBhvr additive="base">
                                        <p:cTn id="21" dur="500" fill="hold"/>
                                        <p:tgtEl>
                                          <p:spTgt spid="51206">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5120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6" fill="hold" grpId="0" nodeType="clickEffect">
                                  <p:stCondLst>
                                    <p:cond delay="0"/>
                                  </p:stCondLst>
                                  <p:childTnLst>
                                    <p:set>
                                      <p:cBhvr>
                                        <p:cTn id="26" dur="1" fill="hold">
                                          <p:stCondLst>
                                            <p:cond delay="0"/>
                                          </p:stCondLst>
                                        </p:cTn>
                                        <p:tgtEl>
                                          <p:spTgt spid="51206">
                                            <p:txEl>
                                              <p:pRg st="4" end="4"/>
                                            </p:txEl>
                                          </p:spTgt>
                                        </p:tgtEl>
                                        <p:attrNameLst>
                                          <p:attrName>style.visibility</p:attrName>
                                        </p:attrNameLst>
                                      </p:cBhvr>
                                      <p:to>
                                        <p:strVal val="visible"/>
                                      </p:to>
                                    </p:set>
                                    <p:anim calcmode="lin" valueType="num">
                                      <p:cBhvr additive="base">
                                        <p:cTn id="27" dur="500" fill="hold"/>
                                        <p:tgtEl>
                                          <p:spTgt spid="51206">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5120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6" fill="hold" grpId="0" nodeType="clickEffect">
                                  <p:stCondLst>
                                    <p:cond delay="0"/>
                                  </p:stCondLst>
                                  <p:childTnLst>
                                    <p:set>
                                      <p:cBhvr>
                                        <p:cTn id="32" dur="1" fill="hold">
                                          <p:stCondLst>
                                            <p:cond delay="0"/>
                                          </p:stCondLst>
                                        </p:cTn>
                                        <p:tgtEl>
                                          <p:spTgt spid="51206">
                                            <p:txEl>
                                              <p:pRg st="10" end="10"/>
                                            </p:txEl>
                                          </p:spTgt>
                                        </p:tgtEl>
                                        <p:attrNameLst>
                                          <p:attrName>style.visibility</p:attrName>
                                        </p:attrNameLst>
                                      </p:cBhvr>
                                      <p:to>
                                        <p:strVal val="visible"/>
                                      </p:to>
                                    </p:set>
                                    <p:anim calcmode="lin" valueType="num">
                                      <p:cBhvr additive="base">
                                        <p:cTn id="33" dur="500" fill="hold"/>
                                        <p:tgtEl>
                                          <p:spTgt spid="51206">
                                            <p:txEl>
                                              <p:pRg st="10" end="10"/>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5120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6"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ext Box 2">
            <a:extLst>
              <a:ext uri="{FF2B5EF4-FFF2-40B4-BE49-F238E27FC236}">
                <a16:creationId xmlns:a16="http://schemas.microsoft.com/office/drawing/2014/main" id="{499EBC27-E83B-48B9-8F85-CEC2C5859E13}"/>
              </a:ext>
            </a:extLst>
          </p:cNvPr>
          <p:cNvSpPr txBox="1">
            <a:spLocks noChangeArrowheads="1"/>
          </p:cNvSpPr>
          <p:nvPr/>
        </p:nvSpPr>
        <p:spPr bwMode="auto">
          <a:xfrm>
            <a:off x="2574925" y="269875"/>
            <a:ext cx="10826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GB" altLang="fi-FI" sz="2400">
                <a:latin typeface="Times New Roman" panose="02020603050405020304" pitchFamily="18" charset="0"/>
              </a:rPr>
              <a:t> </a:t>
            </a:r>
          </a:p>
          <a:p>
            <a:pPr eaLnBrk="1" hangingPunct="1">
              <a:spcBef>
                <a:spcPct val="0"/>
              </a:spcBef>
              <a:buClrTx/>
              <a:buSzTx/>
              <a:buFontTx/>
              <a:buNone/>
            </a:pPr>
            <a:endParaRPr lang="en-GB" altLang="fi-FI" sz="2400">
              <a:latin typeface="Times New Roman" panose="02020603050405020304" pitchFamily="18" charset="0"/>
            </a:endParaRPr>
          </a:p>
        </p:txBody>
      </p:sp>
      <p:pic>
        <p:nvPicPr>
          <p:cNvPr id="34819" name="Picture 3" descr="ylioppilaslakki">
            <a:hlinkClick r:id="rId2"/>
            <a:extLst>
              <a:ext uri="{FF2B5EF4-FFF2-40B4-BE49-F238E27FC236}">
                <a16:creationId xmlns:a16="http://schemas.microsoft.com/office/drawing/2014/main" id="{D781F367-FE33-4FF6-890D-0B17AF983E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28600"/>
            <a:ext cx="16764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Text Box 4">
            <a:extLst>
              <a:ext uri="{FF2B5EF4-FFF2-40B4-BE49-F238E27FC236}">
                <a16:creationId xmlns:a16="http://schemas.microsoft.com/office/drawing/2014/main" id="{B86F005E-6C0D-4E6F-B9A5-46A8AFC19604}"/>
              </a:ext>
            </a:extLst>
          </p:cNvPr>
          <p:cNvSpPr txBox="1">
            <a:spLocks noChangeArrowheads="1"/>
          </p:cNvSpPr>
          <p:nvPr/>
        </p:nvSpPr>
        <p:spPr bwMode="auto">
          <a:xfrm>
            <a:off x="1355725" y="190500"/>
            <a:ext cx="198596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i-FI" altLang="fi-FI" sz="1800" b="1">
                <a:latin typeface="Times New Roman" panose="02020603050405020304" pitchFamily="18" charset="0"/>
              </a:rPr>
              <a:t>Kallaveden lukio</a:t>
            </a:r>
          </a:p>
          <a:p>
            <a:pPr eaLnBrk="1" hangingPunct="1">
              <a:spcBef>
                <a:spcPct val="0"/>
              </a:spcBef>
              <a:buClrTx/>
              <a:buSzTx/>
              <a:buFontTx/>
              <a:buNone/>
            </a:pPr>
            <a:r>
              <a:rPr lang="fi-FI" altLang="fi-FI" sz="1800" b="1">
                <a:latin typeface="Times New Roman" panose="02020603050405020304" pitchFamily="18" charset="0"/>
              </a:rPr>
              <a:t>ylioppilastutkinto </a:t>
            </a:r>
            <a:endParaRPr lang="en-GB" altLang="fi-FI" sz="1800" b="1">
              <a:latin typeface="Times New Roman" panose="02020603050405020304" pitchFamily="18" charset="0"/>
            </a:endParaRPr>
          </a:p>
        </p:txBody>
      </p:sp>
      <p:sp>
        <p:nvSpPr>
          <p:cNvPr id="34821" name="Rectangle 5">
            <a:extLst>
              <a:ext uri="{FF2B5EF4-FFF2-40B4-BE49-F238E27FC236}">
                <a16:creationId xmlns:a16="http://schemas.microsoft.com/office/drawing/2014/main" id="{705DC572-9223-4AE3-AA9C-F1E485DB86F2}"/>
              </a:ext>
            </a:extLst>
          </p:cNvPr>
          <p:cNvSpPr>
            <a:spLocks noGrp="1" noChangeArrowheads="1"/>
          </p:cNvSpPr>
          <p:nvPr>
            <p:ph type="title"/>
          </p:nvPr>
        </p:nvSpPr>
        <p:spPr>
          <a:xfrm>
            <a:off x="1173163" y="914400"/>
            <a:ext cx="7772400" cy="685800"/>
          </a:xfrm>
        </p:spPr>
        <p:txBody>
          <a:bodyPr/>
          <a:lstStyle/>
          <a:p>
            <a:pPr eaLnBrk="1" hangingPunct="1"/>
            <a:r>
              <a:rPr lang="fi-FI" altLang="fi-FI" sz="3200" b="1"/>
              <a:t>ÄIDINKIELI, lukutaidon koe</a:t>
            </a:r>
            <a:endParaRPr lang="en-GB" altLang="fi-FI" sz="3200" b="1"/>
          </a:p>
        </p:txBody>
      </p:sp>
      <p:sp>
        <p:nvSpPr>
          <p:cNvPr id="34822" name="Rectangle 6">
            <a:extLst>
              <a:ext uri="{FF2B5EF4-FFF2-40B4-BE49-F238E27FC236}">
                <a16:creationId xmlns:a16="http://schemas.microsoft.com/office/drawing/2014/main" id="{36B8C54C-8E49-4444-93CC-E61194B36737}"/>
              </a:ext>
            </a:extLst>
          </p:cNvPr>
          <p:cNvSpPr>
            <a:spLocks noGrp="1" noChangeArrowheads="1"/>
          </p:cNvSpPr>
          <p:nvPr>
            <p:ph type="body" idx="1"/>
          </p:nvPr>
        </p:nvSpPr>
        <p:spPr>
          <a:xfrm>
            <a:off x="1173163" y="1524000"/>
            <a:ext cx="7772400" cy="4572000"/>
          </a:xfrm>
        </p:spPr>
        <p:txBody>
          <a:bodyPr/>
          <a:lstStyle/>
          <a:p>
            <a:pPr eaLnBrk="1" hangingPunct="1">
              <a:lnSpc>
                <a:spcPct val="90000"/>
              </a:lnSpc>
            </a:pPr>
            <a:endParaRPr lang="fi-FI" altLang="fi-FI" sz="1800" b="1" dirty="0">
              <a:latin typeface="Comic Sans MS" panose="030F0702030302020204" pitchFamily="66" charset="0"/>
            </a:endParaRPr>
          </a:p>
          <a:p>
            <a:pPr eaLnBrk="1" hangingPunct="1">
              <a:lnSpc>
                <a:spcPct val="90000"/>
              </a:lnSpc>
            </a:pPr>
            <a:r>
              <a:rPr lang="fi-FI" altLang="fi-FI" sz="1800" dirty="0"/>
              <a:t>Lukutaidon kokeessa arvioidaan kokelaan kriittistä ja kulttuurista lukutaitoa eli taitoa eritellä, tulkita, arvioida ja hyödyntää monimuotoisia tekstejä tietoisena niiden tavoitteista, ilmaisukeinoista ja konteksteista.</a:t>
            </a:r>
          </a:p>
          <a:p>
            <a:pPr eaLnBrk="1" hangingPunct="1">
              <a:lnSpc>
                <a:spcPct val="90000"/>
              </a:lnSpc>
            </a:pPr>
            <a:r>
              <a:rPr lang="fi-FI" altLang="fi-FI" sz="1800" dirty="0"/>
              <a:t>Lukutaidon koe on kuuden tunnin mittainen.</a:t>
            </a:r>
          </a:p>
          <a:p>
            <a:pPr eaLnBrk="1" hangingPunct="1">
              <a:lnSpc>
                <a:spcPct val="90000"/>
              </a:lnSpc>
            </a:pPr>
            <a:r>
              <a:rPr lang="fi-FI" altLang="fi-FI" sz="1800" dirty="0"/>
              <a:t>Kokeessa on kaksi osaa. Osa I keskittyy asia- ja mediatekstien, osa II kaunokirjallisten ja muiden fiktiivisten tekstien analysointiin ja tulkintaan.</a:t>
            </a:r>
          </a:p>
          <a:p>
            <a:pPr eaLnBrk="1" hangingPunct="1">
              <a:lnSpc>
                <a:spcPct val="90000"/>
              </a:lnSpc>
            </a:pPr>
            <a:r>
              <a:rPr lang="fi-FI" altLang="fi-FI" sz="1800" dirty="0"/>
              <a:t>Molemmissa osissa on tarjolla kaksi tehtävää. </a:t>
            </a:r>
            <a:r>
              <a:rPr lang="fi-FI" altLang="fi-FI" sz="1800" dirty="0">
                <a:solidFill>
                  <a:srgbClr val="FF0000"/>
                </a:solidFill>
              </a:rPr>
              <a:t>Kokelas valitsee yhden tehtävän kummastakin osasta, eli lukutaidon kokeessa vastataan yhteensä kahteen tehtävään. </a:t>
            </a:r>
          </a:p>
          <a:p>
            <a:pPr eaLnBrk="1" hangingPunct="1">
              <a:lnSpc>
                <a:spcPct val="90000"/>
              </a:lnSpc>
            </a:pPr>
            <a:r>
              <a:rPr lang="fi-FI" altLang="fi-FI" sz="1800" dirty="0">
                <a:solidFill>
                  <a:srgbClr val="0070C0"/>
                </a:solidFill>
              </a:rPr>
              <a:t>Asia- ja mediateksteihin </a:t>
            </a:r>
            <a:r>
              <a:rPr lang="fi-FI" altLang="fi-FI" sz="1800" dirty="0"/>
              <a:t>keskittyvän osan I tehtävissä korostuu erittelevä ja kriittinen lukutaito.</a:t>
            </a:r>
          </a:p>
          <a:p>
            <a:pPr eaLnBrk="1" hangingPunct="1">
              <a:lnSpc>
                <a:spcPct val="90000"/>
              </a:lnSpc>
            </a:pPr>
            <a:r>
              <a:rPr lang="fi-FI" altLang="fi-FI" sz="1800" dirty="0">
                <a:solidFill>
                  <a:srgbClr val="0070C0"/>
                </a:solidFill>
              </a:rPr>
              <a:t>Kaunokirjallisiin ja muihin fiktiivisiin teksteihin </a:t>
            </a:r>
            <a:r>
              <a:rPr lang="fi-FI" altLang="fi-FI" sz="1800" dirty="0"/>
              <a:t>kes</a:t>
            </a:r>
            <a:r>
              <a:rPr lang="fi-FI" altLang="fi-FI" sz="1800" dirty="0">
                <a:latin typeface="Comic Sans MS" panose="030F0702030302020204" pitchFamily="66" charset="0"/>
              </a:rPr>
              <a:t>kittyvän osan II tehtävissä korostuu tekstien tulkinnan taito.</a:t>
            </a:r>
          </a:p>
          <a:p>
            <a:pPr eaLnBrk="1" hangingPunct="1">
              <a:lnSpc>
                <a:spcPct val="90000"/>
              </a:lnSpc>
            </a:pPr>
            <a:endParaRPr lang="fi-FI" altLang="fi-FI" sz="1800" b="1" dirty="0">
              <a:latin typeface="Comic Sans MS" panose="030F0702030302020204" pitchFamily="66" charset="0"/>
            </a:endParaRPr>
          </a:p>
        </p:txBody>
      </p:sp>
    </p:spTree>
  </p:cSld>
  <p:clrMapOvr>
    <a:masterClrMapping/>
  </p:clrMapOvr>
  <p:transition advClick="0">
    <p:blinds/>
  </p:transition>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Text Box 2">
            <a:extLst>
              <a:ext uri="{FF2B5EF4-FFF2-40B4-BE49-F238E27FC236}">
                <a16:creationId xmlns:a16="http://schemas.microsoft.com/office/drawing/2014/main" id="{0F082753-C698-4351-8A76-BC250ADB72D7}"/>
              </a:ext>
            </a:extLst>
          </p:cNvPr>
          <p:cNvSpPr txBox="1">
            <a:spLocks noChangeArrowheads="1"/>
          </p:cNvSpPr>
          <p:nvPr/>
        </p:nvSpPr>
        <p:spPr bwMode="auto">
          <a:xfrm>
            <a:off x="2574925" y="269875"/>
            <a:ext cx="10826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GB" altLang="fi-FI" sz="2400">
                <a:latin typeface="Times New Roman" panose="02020603050405020304" pitchFamily="18" charset="0"/>
              </a:rPr>
              <a:t> </a:t>
            </a:r>
          </a:p>
          <a:p>
            <a:pPr eaLnBrk="1" hangingPunct="1">
              <a:spcBef>
                <a:spcPct val="0"/>
              </a:spcBef>
              <a:buClrTx/>
              <a:buSzTx/>
              <a:buFontTx/>
              <a:buNone/>
            </a:pPr>
            <a:endParaRPr lang="en-GB" altLang="fi-FI" sz="2400">
              <a:latin typeface="Times New Roman" panose="02020603050405020304" pitchFamily="18" charset="0"/>
            </a:endParaRPr>
          </a:p>
        </p:txBody>
      </p:sp>
      <p:pic>
        <p:nvPicPr>
          <p:cNvPr id="35843" name="Picture 3" descr="ylioppilaslakki">
            <a:hlinkClick r:id="rId2"/>
            <a:extLst>
              <a:ext uri="{FF2B5EF4-FFF2-40B4-BE49-F238E27FC236}">
                <a16:creationId xmlns:a16="http://schemas.microsoft.com/office/drawing/2014/main" id="{C6828718-B04A-430B-8851-6B6F7A4AE6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28600"/>
            <a:ext cx="16764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 Box 4">
            <a:extLst>
              <a:ext uri="{FF2B5EF4-FFF2-40B4-BE49-F238E27FC236}">
                <a16:creationId xmlns:a16="http://schemas.microsoft.com/office/drawing/2014/main" id="{E201424A-8C87-4245-82F3-4AAD3181F9F2}"/>
              </a:ext>
            </a:extLst>
          </p:cNvPr>
          <p:cNvSpPr txBox="1">
            <a:spLocks noChangeArrowheads="1"/>
          </p:cNvSpPr>
          <p:nvPr/>
        </p:nvSpPr>
        <p:spPr bwMode="auto">
          <a:xfrm>
            <a:off x="1355725" y="190500"/>
            <a:ext cx="198596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i-FI" altLang="fi-FI" sz="1800" b="1">
                <a:latin typeface="Times New Roman" panose="02020603050405020304" pitchFamily="18" charset="0"/>
              </a:rPr>
              <a:t>Kallaveden lukio</a:t>
            </a:r>
          </a:p>
          <a:p>
            <a:pPr eaLnBrk="1" hangingPunct="1">
              <a:spcBef>
                <a:spcPct val="0"/>
              </a:spcBef>
              <a:buClrTx/>
              <a:buSzTx/>
              <a:buFontTx/>
              <a:buNone/>
            </a:pPr>
            <a:r>
              <a:rPr lang="fi-FI" altLang="fi-FI" sz="1800" b="1">
                <a:latin typeface="Times New Roman" panose="02020603050405020304" pitchFamily="18" charset="0"/>
              </a:rPr>
              <a:t>ylioppilastutkinto </a:t>
            </a:r>
            <a:endParaRPr lang="en-GB" altLang="fi-FI" sz="1800" b="1">
              <a:latin typeface="Times New Roman" panose="02020603050405020304" pitchFamily="18" charset="0"/>
            </a:endParaRPr>
          </a:p>
        </p:txBody>
      </p:sp>
      <p:sp>
        <p:nvSpPr>
          <p:cNvPr id="35845" name="Rectangle 5">
            <a:extLst>
              <a:ext uri="{FF2B5EF4-FFF2-40B4-BE49-F238E27FC236}">
                <a16:creationId xmlns:a16="http://schemas.microsoft.com/office/drawing/2014/main" id="{680DB807-6E82-4D69-9587-178C5DBF0EA9}"/>
              </a:ext>
            </a:extLst>
          </p:cNvPr>
          <p:cNvSpPr>
            <a:spLocks noGrp="1" noChangeArrowheads="1"/>
          </p:cNvSpPr>
          <p:nvPr>
            <p:ph type="title"/>
          </p:nvPr>
        </p:nvSpPr>
        <p:spPr>
          <a:xfrm>
            <a:off x="900113" y="869950"/>
            <a:ext cx="7772400" cy="685800"/>
          </a:xfrm>
        </p:spPr>
        <p:txBody>
          <a:bodyPr/>
          <a:lstStyle/>
          <a:p>
            <a:pPr eaLnBrk="1" hangingPunct="1"/>
            <a:r>
              <a:rPr lang="fi-FI" altLang="fi-FI" sz="3200" b="1"/>
              <a:t>ÄIDINKIELI, lukutaidon koe</a:t>
            </a:r>
            <a:endParaRPr lang="en-GB" altLang="fi-FI" sz="3200" b="1"/>
          </a:p>
        </p:txBody>
      </p:sp>
      <p:sp>
        <p:nvSpPr>
          <p:cNvPr id="19462" name="Rectangle 6">
            <a:extLst>
              <a:ext uri="{FF2B5EF4-FFF2-40B4-BE49-F238E27FC236}">
                <a16:creationId xmlns:a16="http://schemas.microsoft.com/office/drawing/2014/main" id="{0B38A8E2-E7FB-4E11-B656-538A31240B03}"/>
              </a:ext>
            </a:extLst>
          </p:cNvPr>
          <p:cNvSpPr>
            <a:spLocks noGrp="1" noChangeArrowheads="1"/>
          </p:cNvSpPr>
          <p:nvPr>
            <p:ph type="body" idx="1"/>
          </p:nvPr>
        </p:nvSpPr>
        <p:spPr>
          <a:xfrm>
            <a:off x="1173163" y="1524000"/>
            <a:ext cx="7772400" cy="4572000"/>
          </a:xfrm>
        </p:spPr>
        <p:txBody>
          <a:bodyPr/>
          <a:lstStyle/>
          <a:p>
            <a:pPr eaLnBrk="1" hangingPunct="1">
              <a:lnSpc>
                <a:spcPct val="90000"/>
              </a:lnSpc>
              <a:defRPr/>
            </a:pPr>
            <a:r>
              <a:rPr lang="fi-FI" altLang="fi-FI" sz="2000" dirty="0">
                <a:cs typeface="Times New Roman" pitchFamily="18" charset="0"/>
              </a:rPr>
              <a:t>Yksittäinen tehtävänanto voi olla yksi- tai kaksiosainen. Yksiosainen tehtävä edellyttää yhtenäisen pidemmän tekstin tuottamista ja kaksiosainen kahden lyhyemmän tekstin tuottamista. </a:t>
            </a:r>
          </a:p>
          <a:p>
            <a:pPr eaLnBrk="1" hangingPunct="1">
              <a:lnSpc>
                <a:spcPct val="90000"/>
              </a:lnSpc>
              <a:defRPr/>
            </a:pPr>
            <a:r>
              <a:rPr lang="fi-FI" altLang="fi-FI" sz="2000" dirty="0">
                <a:cs typeface="Times New Roman" pitchFamily="18" charset="0"/>
              </a:rPr>
              <a:t>Vastausten suositeltavat pituudet ilmoitetaan tehtävänannon yhteydessä. Vastaustilassa on käytössä merkkimäärälaskuri, joka ilmoittaa käytetyt merkit. Vastaustilaa ei kuitenkaan ole rajattu tiettyyn merkkimäärään.</a:t>
            </a:r>
          </a:p>
          <a:p>
            <a:pPr eaLnBrk="1" hangingPunct="1">
              <a:lnSpc>
                <a:spcPct val="90000"/>
              </a:lnSpc>
              <a:defRPr/>
            </a:pPr>
            <a:r>
              <a:rPr lang="fi-FI" altLang="fi-FI" sz="2000" dirty="0">
                <a:cs typeface="Times New Roman" pitchFamily="18" charset="0"/>
              </a:rPr>
              <a:t>Lukutaidon kokeessa vastaustekstiä ei otsikoida. Aineistoon viitataan, mutta aineistoa ja sen sisältöä ei tarvitse esitellä erikseen.</a:t>
            </a:r>
          </a:p>
          <a:p>
            <a:pPr eaLnBrk="1" hangingPunct="1">
              <a:lnSpc>
                <a:spcPct val="90000"/>
              </a:lnSpc>
              <a:defRPr/>
            </a:pPr>
            <a:r>
              <a:rPr lang="fi-FI" altLang="fi-FI" sz="2000" dirty="0">
                <a:cs typeface="Times New Roman" pitchFamily="18" charset="0"/>
              </a:rPr>
              <a:t>Lukutaidon kokeen maksimipistemäärä on 60 pistettä ja  arviointikohteet ovat</a:t>
            </a:r>
          </a:p>
          <a:p>
            <a:pPr eaLnBrk="1" hangingPunct="1">
              <a:lnSpc>
                <a:spcPct val="90000"/>
              </a:lnSpc>
              <a:defRPr/>
            </a:pPr>
            <a:r>
              <a:rPr lang="fi-FI" altLang="fi-FI" sz="2000" dirty="0">
                <a:cs typeface="Times New Roman" pitchFamily="18" charset="0"/>
              </a:rPr>
              <a:t>• kokonaiskuva lukutaidosta</a:t>
            </a:r>
          </a:p>
          <a:p>
            <a:pPr eaLnBrk="1" hangingPunct="1">
              <a:lnSpc>
                <a:spcPct val="90000"/>
              </a:lnSpc>
              <a:defRPr/>
            </a:pPr>
            <a:r>
              <a:rPr lang="fi-FI" altLang="fi-FI" sz="2000" dirty="0">
                <a:cs typeface="Times New Roman" pitchFamily="18" charset="0"/>
              </a:rPr>
              <a:t>• vastauksen sisältöainekset</a:t>
            </a:r>
          </a:p>
          <a:p>
            <a:pPr eaLnBrk="1" hangingPunct="1">
              <a:lnSpc>
                <a:spcPct val="90000"/>
              </a:lnSpc>
              <a:defRPr/>
            </a:pPr>
            <a:r>
              <a:rPr lang="fi-FI" altLang="fi-FI" sz="2000" dirty="0">
                <a:cs typeface="Times New Roman" pitchFamily="18" charset="0"/>
              </a:rPr>
              <a:t>• vastauksen esitystapa.</a:t>
            </a:r>
          </a:p>
          <a:p>
            <a:pPr marL="609600" indent="-609600" eaLnBrk="1" hangingPunct="1">
              <a:lnSpc>
                <a:spcPct val="90000"/>
              </a:lnSpc>
              <a:defRPr/>
            </a:pPr>
            <a:endParaRPr lang="en-US" altLang="fi-FI" sz="1800" dirty="0">
              <a:latin typeface="Shruti" panose="020B0502040204020203" pitchFamily="34" charset="0"/>
              <a:cs typeface="Times New Roman" panose="02020603050405020304" pitchFamily="18" charset="0"/>
            </a:endParaRPr>
          </a:p>
          <a:p>
            <a:pPr marL="609600" indent="-609600" eaLnBrk="1" hangingPunct="1">
              <a:lnSpc>
                <a:spcPct val="90000"/>
              </a:lnSpc>
              <a:buFont typeface="Wingdings" panose="05000000000000000000" pitchFamily="2" charset="2"/>
              <a:buNone/>
              <a:defRPr/>
            </a:pPr>
            <a:endParaRPr lang="en-US" altLang="fi-FI" sz="2800" dirty="0">
              <a:latin typeface="Shruti" panose="020B0502040204020203" pitchFamily="34" charset="0"/>
              <a:cs typeface="Times New Roman" panose="02020603050405020304" pitchFamily="18" charset="0"/>
            </a:endParaRPr>
          </a:p>
        </p:txBody>
      </p:sp>
    </p:spTree>
  </p:cSld>
  <p:clrMapOvr>
    <a:masterClrMapping/>
  </p:clrMapOvr>
  <p:transition advClick="0">
    <p:blinds/>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Otsikko 1">
            <a:extLst>
              <a:ext uri="{FF2B5EF4-FFF2-40B4-BE49-F238E27FC236}">
                <a16:creationId xmlns:a16="http://schemas.microsoft.com/office/drawing/2014/main" id="{ADBDB7B6-F7F1-4DE0-B2C5-7AA2786975D7}"/>
              </a:ext>
            </a:extLst>
          </p:cNvPr>
          <p:cNvSpPr>
            <a:spLocks noGrp="1" noChangeArrowheads="1"/>
          </p:cNvSpPr>
          <p:nvPr>
            <p:ph type="title"/>
          </p:nvPr>
        </p:nvSpPr>
        <p:spPr/>
        <p:txBody>
          <a:bodyPr/>
          <a:lstStyle/>
          <a:p>
            <a:r>
              <a:rPr lang="fi-FI" altLang="fi-FI" sz="4000" b="1"/>
              <a:t>ÄIDINKIELI, kirjoitustaidon koe</a:t>
            </a:r>
            <a:endParaRPr lang="fi-FI" altLang="fi-FI" sz="4000"/>
          </a:p>
        </p:txBody>
      </p:sp>
      <p:sp>
        <p:nvSpPr>
          <p:cNvPr id="36867" name="Sisällön paikkamerkki 2">
            <a:extLst>
              <a:ext uri="{FF2B5EF4-FFF2-40B4-BE49-F238E27FC236}">
                <a16:creationId xmlns:a16="http://schemas.microsoft.com/office/drawing/2014/main" id="{036B545C-E1E6-478E-A16F-8858F42BE268}"/>
              </a:ext>
            </a:extLst>
          </p:cNvPr>
          <p:cNvSpPr>
            <a:spLocks noGrp="1" noChangeArrowheads="1"/>
          </p:cNvSpPr>
          <p:nvPr>
            <p:ph idx="1"/>
          </p:nvPr>
        </p:nvSpPr>
        <p:spPr/>
        <p:txBody>
          <a:bodyPr/>
          <a:lstStyle/>
          <a:p>
            <a:pPr>
              <a:buClr>
                <a:srgbClr val="0099CC"/>
              </a:buClr>
              <a:tabLst>
                <a:tab pos="457200" algn="l"/>
              </a:tabLst>
            </a:pPr>
            <a:r>
              <a:rPr lang="fi-FI" altLang="fi-FI" sz="2000">
                <a:solidFill>
                  <a:srgbClr val="000000"/>
                </a:solidFill>
              </a:rPr>
              <a:t>Kirjoitustaidon kokeessa arvioidaan kokelaan kirjallista ilmaisukykyä sekä taitoa kielentää ajatuksia ja hallita asiakokonaisuuksia. </a:t>
            </a:r>
          </a:p>
          <a:p>
            <a:pPr>
              <a:buClr>
                <a:srgbClr val="0099CC"/>
              </a:buClr>
              <a:tabLst>
                <a:tab pos="457200" algn="l"/>
              </a:tabLst>
            </a:pPr>
            <a:r>
              <a:rPr lang="fi-FI" altLang="fi-FI" sz="2000">
                <a:solidFill>
                  <a:srgbClr val="000000"/>
                </a:solidFill>
              </a:rPr>
              <a:t>Tehtävänä on tuottaa pohtiva, näkökulmia avaava tai kantaa ottava teksti aineistojen avulla.</a:t>
            </a:r>
          </a:p>
          <a:p>
            <a:pPr>
              <a:buClr>
                <a:srgbClr val="0099CC"/>
              </a:buClr>
              <a:tabLst>
                <a:tab pos="457200" algn="l"/>
              </a:tabLst>
            </a:pPr>
            <a:r>
              <a:rPr lang="fi-FI" altLang="fi-FI" sz="2000">
                <a:solidFill>
                  <a:srgbClr val="000000"/>
                </a:solidFill>
              </a:rPr>
              <a:t>Kirjoitustaidon koe on kuuden tunnin mittainen.</a:t>
            </a:r>
          </a:p>
          <a:p>
            <a:pPr>
              <a:buClr>
                <a:srgbClr val="0099CC"/>
              </a:buClr>
              <a:tabLst>
                <a:tab pos="457200" algn="l"/>
              </a:tabLst>
            </a:pPr>
            <a:r>
              <a:rPr lang="fi-FI" altLang="fi-FI" sz="2000">
                <a:solidFill>
                  <a:srgbClr val="000000"/>
                </a:solidFill>
              </a:rPr>
              <a:t>Kokeessa on tietty, äidinkielen ja kirjallisuuden oppiaineeseen tai lukion yhteisiin aihekokonaisuuksiin liittyvä laajahko teema ja 5–7 siihen liittyvää aihetta. Kokelas valitsee aiheista yhden, täsmentää tai rajaa näkökulmansa ja kirjoittaa tekstin teemaan liittyviä aineistoja hyödyntäen. </a:t>
            </a:r>
          </a:p>
          <a:p>
            <a:pPr>
              <a:buClr>
                <a:srgbClr val="0099CC"/>
              </a:buClr>
              <a:tabLst>
                <a:tab pos="457200" algn="l"/>
              </a:tabLst>
            </a:pPr>
            <a:r>
              <a:rPr lang="fi-FI" altLang="fi-FI" sz="2000">
                <a:solidFill>
                  <a:srgbClr val="000000"/>
                </a:solidFill>
              </a:rPr>
              <a:t>Teksti otsikoidaan valitun näkökulman mukaisesti.</a:t>
            </a:r>
          </a:p>
          <a:p>
            <a:pPr>
              <a:tabLst>
                <a:tab pos="457200" algn="l"/>
              </a:tabLst>
            </a:pPr>
            <a:endParaRPr lang="fi-FI" altLang="fi-FI"/>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Text Box 2">
            <a:extLst>
              <a:ext uri="{FF2B5EF4-FFF2-40B4-BE49-F238E27FC236}">
                <a16:creationId xmlns:a16="http://schemas.microsoft.com/office/drawing/2014/main" id="{1BE06339-CC1C-4FF7-85E6-545C15F53A17}"/>
              </a:ext>
            </a:extLst>
          </p:cNvPr>
          <p:cNvSpPr txBox="1">
            <a:spLocks noChangeArrowheads="1"/>
          </p:cNvSpPr>
          <p:nvPr/>
        </p:nvSpPr>
        <p:spPr bwMode="auto">
          <a:xfrm>
            <a:off x="2574925" y="269875"/>
            <a:ext cx="10826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GB" altLang="fi-FI" sz="2400">
                <a:latin typeface="Times New Roman" panose="02020603050405020304" pitchFamily="18" charset="0"/>
              </a:rPr>
              <a:t> </a:t>
            </a:r>
          </a:p>
          <a:p>
            <a:pPr eaLnBrk="1" hangingPunct="1">
              <a:spcBef>
                <a:spcPct val="0"/>
              </a:spcBef>
              <a:buClrTx/>
              <a:buSzTx/>
              <a:buFontTx/>
              <a:buNone/>
            </a:pPr>
            <a:endParaRPr lang="en-GB" altLang="fi-FI" sz="2400">
              <a:latin typeface="Times New Roman" panose="02020603050405020304" pitchFamily="18" charset="0"/>
            </a:endParaRPr>
          </a:p>
        </p:txBody>
      </p:sp>
      <p:pic>
        <p:nvPicPr>
          <p:cNvPr id="37891" name="Picture 3" descr="ylioppilaslakki">
            <a:hlinkClick r:id="rId2"/>
            <a:extLst>
              <a:ext uri="{FF2B5EF4-FFF2-40B4-BE49-F238E27FC236}">
                <a16:creationId xmlns:a16="http://schemas.microsoft.com/office/drawing/2014/main" id="{637FF7DB-EF4B-4823-8A1A-D339FDF4A7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28600"/>
            <a:ext cx="16764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Text Box 4">
            <a:extLst>
              <a:ext uri="{FF2B5EF4-FFF2-40B4-BE49-F238E27FC236}">
                <a16:creationId xmlns:a16="http://schemas.microsoft.com/office/drawing/2014/main" id="{EFE56EE9-AD7E-40EB-939C-EC9DAED192B8}"/>
              </a:ext>
            </a:extLst>
          </p:cNvPr>
          <p:cNvSpPr txBox="1">
            <a:spLocks noChangeArrowheads="1"/>
          </p:cNvSpPr>
          <p:nvPr/>
        </p:nvSpPr>
        <p:spPr bwMode="auto">
          <a:xfrm>
            <a:off x="1355725" y="190500"/>
            <a:ext cx="200501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i-FI" altLang="fi-FI" sz="1800" b="1">
                <a:latin typeface="Times New Roman" panose="02020603050405020304" pitchFamily="18" charset="0"/>
              </a:rPr>
              <a:t>Kallaveden lukio</a:t>
            </a:r>
          </a:p>
          <a:p>
            <a:pPr eaLnBrk="1" hangingPunct="1">
              <a:spcBef>
                <a:spcPct val="0"/>
              </a:spcBef>
              <a:buClrTx/>
              <a:buSzTx/>
              <a:buFontTx/>
              <a:buNone/>
            </a:pPr>
            <a:r>
              <a:rPr lang="fi-FI" altLang="fi-FI" sz="1800" b="1">
                <a:latin typeface="Times New Roman" panose="02020603050405020304" pitchFamily="18" charset="0"/>
              </a:rPr>
              <a:t>ylioppilastutkinto </a:t>
            </a:r>
            <a:endParaRPr lang="en-GB" altLang="fi-FI" sz="1800" b="1">
              <a:latin typeface="Times New Roman" panose="02020603050405020304" pitchFamily="18" charset="0"/>
            </a:endParaRPr>
          </a:p>
        </p:txBody>
      </p:sp>
      <p:sp>
        <p:nvSpPr>
          <p:cNvPr id="37893" name="Rectangle 5">
            <a:extLst>
              <a:ext uri="{FF2B5EF4-FFF2-40B4-BE49-F238E27FC236}">
                <a16:creationId xmlns:a16="http://schemas.microsoft.com/office/drawing/2014/main" id="{3457A892-EEBA-4106-85A6-28A87892158E}"/>
              </a:ext>
            </a:extLst>
          </p:cNvPr>
          <p:cNvSpPr>
            <a:spLocks noGrp="1" noChangeArrowheads="1"/>
          </p:cNvSpPr>
          <p:nvPr>
            <p:ph type="title"/>
          </p:nvPr>
        </p:nvSpPr>
        <p:spPr>
          <a:xfrm>
            <a:off x="1173163" y="914400"/>
            <a:ext cx="7772400" cy="685800"/>
          </a:xfrm>
        </p:spPr>
        <p:txBody>
          <a:bodyPr/>
          <a:lstStyle/>
          <a:p>
            <a:pPr eaLnBrk="1" hangingPunct="1"/>
            <a:r>
              <a:rPr lang="fi-FI" altLang="fi-FI" sz="3200" b="1"/>
              <a:t>ÄIDINKIELI</a:t>
            </a:r>
            <a:r>
              <a:rPr lang="fi-FI" altLang="fi-FI" sz="3200"/>
              <a:t>, </a:t>
            </a:r>
            <a:r>
              <a:rPr lang="fi-FI" altLang="fi-FI" sz="3200" b="1"/>
              <a:t>kirjoitustaidon koe</a:t>
            </a:r>
            <a:endParaRPr lang="en-GB" altLang="fi-FI" sz="3200" b="1"/>
          </a:p>
        </p:txBody>
      </p:sp>
      <p:sp>
        <p:nvSpPr>
          <p:cNvPr id="55302" name="Rectangle 6">
            <a:extLst>
              <a:ext uri="{FF2B5EF4-FFF2-40B4-BE49-F238E27FC236}">
                <a16:creationId xmlns:a16="http://schemas.microsoft.com/office/drawing/2014/main" id="{015CB725-3C41-412A-ABB7-070FB55CF5E0}"/>
              </a:ext>
            </a:extLst>
          </p:cNvPr>
          <p:cNvSpPr>
            <a:spLocks noGrp="1" noChangeArrowheads="1"/>
          </p:cNvSpPr>
          <p:nvPr>
            <p:ph type="body" idx="1"/>
          </p:nvPr>
        </p:nvSpPr>
        <p:spPr>
          <a:xfrm>
            <a:off x="1173163" y="1524000"/>
            <a:ext cx="7772400" cy="4572000"/>
          </a:xfrm>
        </p:spPr>
        <p:txBody>
          <a:bodyPr/>
          <a:lstStyle/>
          <a:p>
            <a:pPr marL="609600" indent="-609600" eaLnBrk="1" hangingPunct="1">
              <a:lnSpc>
                <a:spcPct val="80000"/>
              </a:lnSpc>
              <a:buFont typeface="Wingdings" panose="05000000000000000000" pitchFamily="2" charset="2"/>
              <a:buNone/>
              <a:defRPr/>
            </a:pPr>
            <a:r>
              <a:rPr lang="en-US" sz="1800" b="1" dirty="0">
                <a:solidFill>
                  <a:srgbClr val="800000"/>
                </a:solidFill>
                <a:latin typeface="Comic Sans MS" pitchFamily="66" charset="0"/>
                <a:cs typeface="Times New Roman" pitchFamily="18" charset="0"/>
              </a:rPr>
              <a:t> </a:t>
            </a:r>
            <a:endParaRPr lang="fi-FI" sz="1800" b="1" dirty="0">
              <a:solidFill>
                <a:srgbClr val="800000"/>
              </a:solidFill>
              <a:latin typeface="Comic Sans MS" pitchFamily="66" charset="0"/>
              <a:cs typeface="Times New Roman" pitchFamily="18" charset="0"/>
            </a:endParaRPr>
          </a:p>
          <a:p>
            <a:pPr>
              <a:lnSpc>
                <a:spcPct val="107000"/>
              </a:lnSpc>
              <a:spcAft>
                <a:spcPts val="800"/>
              </a:spcAft>
              <a:defRPr/>
            </a:pPr>
            <a:r>
              <a:rPr lang="fi-FI" sz="2000" dirty="0">
                <a:ea typeface="Calibri" panose="020F0502020204030204" pitchFamily="34" charset="0"/>
                <a:cs typeface="Times New Roman" panose="02020603050405020304" pitchFamily="18" charset="0"/>
              </a:rPr>
              <a:t>Kokeessa annetaan 6–8 teemaan liittyvää aineistoa, esimerkiksi asiatekstejä, mediatekstejä ja fiktiivisiä tekstejä eri muodoissaan. Kokelas valitsee niistä aiheeseensa ja näkökulmaansa sopivat aineistot. Kokelaan on käytettävä vähintään kahta aineistoa omassa tekstissään.</a:t>
            </a:r>
          </a:p>
          <a:p>
            <a:pPr>
              <a:lnSpc>
                <a:spcPct val="107000"/>
              </a:lnSpc>
              <a:spcAft>
                <a:spcPts val="800"/>
              </a:spcAft>
              <a:defRPr/>
            </a:pPr>
            <a:r>
              <a:rPr lang="fi-FI" sz="2000" dirty="0">
                <a:ea typeface="Calibri" panose="020F0502020204030204" pitchFamily="34" charset="0"/>
                <a:cs typeface="Times New Roman" panose="02020603050405020304" pitchFamily="18" charset="0"/>
              </a:rPr>
              <a:t>Tekstin sopiva pituus on noin 6 000 merkkiä ilman sanavälejä laskettuna. Tämä merkkimäärä ei kuitenkaan ole normi vaan suositus. Vastaustilassa on käytössä merkkimäärälaskuri, mutta vastaustilaa ei rajoiteta.</a:t>
            </a:r>
          </a:p>
          <a:p>
            <a:pPr>
              <a:lnSpc>
                <a:spcPct val="107000"/>
              </a:lnSpc>
              <a:spcAft>
                <a:spcPts val="800"/>
              </a:spcAft>
              <a:defRPr/>
            </a:pPr>
            <a:r>
              <a:rPr lang="fi-FI" sz="2000" dirty="0">
                <a:ea typeface="Calibri" panose="020F0502020204030204" pitchFamily="34" charset="0"/>
                <a:cs typeface="Times New Roman" panose="02020603050405020304" pitchFamily="18" charset="0"/>
              </a:rPr>
              <a:t>Kirjoitustaidon kokeen ylin pistemäärä on 60 pistettä ja alin 0 pistettä. Arvioinnissa käytetään 0:aan ja 5:een päättyviä pistelukuja: 0 – 5 – 10 – 15 – 20 – 25 – 30 – 35 – 40 – 45 – 50 – 55 – 60.</a:t>
            </a:r>
          </a:p>
          <a:p>
            <a:pPr marL="0" indent="0" eaLnBrk="1" hangingPunct="1">
              <a:lnSpc>
                <a:spcPct val="80000"/>
              </a:lnSpc>
              <a:buFont typeface="Wingdings" panose="05000000000000000000" pitchFamily="2" charset="2"/>
              <a:buNone/>
              <a:defRPr/>
            </a:pPr>
            <a:endParaRPr lang="fi-FI" sz="1800" b="1" dirty="0">
              <a:solidFill>
                <a:srgbClr val="800000"/>
              </a:solidFill>
              <a:latin typeface="Comic Sans MS" pitchFamily="66" charset="0"/>
              <a:cs typeface="Times New Roman" pitchFamily="18" charset="0"/>
            </a:endParaRPr>
          </a:p>
          <a:p>
            <a:pPr marL="609600" indent="-609600" eaLnBrk="1" hangingPunct="1">
              <a:lnSpc>
                <a:spcPct val="80000"/>
              </a:lnSpc>
              <a:defRPr/>
            </a:pPr>
            <a:endParaRPr lang="en-US" sz="1800" dirty="0">
              <a:latin typeface="Comic Sans MS" pitchFamily="66" charset="0"/>
              <a:cs typeface="Times New Roman" pitchFamily="18" charset="0"/>
            </a:endParaRPr>
          </a:p>
          <a:p>
            <a:pPr marL="609600" indent="-609600" eaLnBrk="1" hangingPunct="1">
              <a:lnSpc>
                <a:spcPct val="80000"/>
              </a:lnSpc>
              <a:defRPr/>
            </a:pPr>
            <a:endParaRPr lang="fi-FI" sz="1400" b="1" dirty="0">
              <a:solidFill>
                <a:srgbClr val="800000"/>
              </a:solidFill>
              <a:latin typeface="Comic Sans MS" pitchFamily="66" charset="0"/>
            </a:endParaRPr>
          </a:p>
          <a:p>
            <a:pPr marL="609600" indent="-609600" eaLnBrk="1" hangingPunct="1">
              <a:lnSpc>
                <a:spcPct val="80000"/>
              </a:lnSpc>
              <a:defRPr/>
            </a:pPr>
            <a:endParaRPr lang="fi-FI" sz="1200" b="1" dirty="0">
              <a:solidFill>
                <a:srgbClr val="800000"/>
              </a:solidFill>
              <a:latin typeface="Comic Sans MS" pitchFamily="66" charset="0"/>
            </a:endParaRPr>
          </a:p>
          <a:p>
            <a:pPr marL="609600" indent="-609600" eaLnBrk="1" hangingPunct="1">
              <a:lnSpc>
                <a:spcPct val="80000"/>
              </a:lnSpc>
              <a:buFont typeface="Wingdings" panose="05000000000000000000" pitchFamily="2" charset="2"/>
              <a:buNone/>
              <a:defRPr/>
            </a:pPr>
            <a:r>
              <a:rPr lang="en-US" sz="900" b="1" dirty="0">
                <a:solidFill>
                  <a:srgbClr val="800000"/>
                </a:solidFill>
                <a:latin typeface="Comic Sans MS" pitchFamily="66" charset="0"/>
                <a:cs typeface="Times New Roman" pitchFamily="18" charset="0"/>
              </a:rPr>
              <a:t> </a:t>
            </a:r>
            <a:endParaRPr lang="en-US" sz="900" dirty="0">
              <a:latin typeface="Shruti" pitchFamily="34" charset="0"/>
              <a:cs typeface="Times New Roman" pitchFamily="18" charset="0"/>
            </a:endParaRPr>
          </a:p>
          <a:p>
            <a:pPr marL="609600" indent="-609600" eaLnBrk="1" hangingPunct="1">
              <a:lnSpc>
                <a:spcPct val="80000"/>
              </a:lnSpc>
              <a:buFont typeface="Wingdings" panose="05000000000000000000" pitchFamily="2" charset="2"/>
              <a:buNone/>
              <a:defRPr/>
            </a:pPr>
            <a:endParaRPr lang="en-US" sz="1400" dirty="0">
              <a:latin typeface="Shruti" pitchFamily="34" charset="0"/>
              <a:cs typeface="Times New Roman" pitchFamily="18" charset="0"/>
            </a:endParaRPr>
          </a:p>
        </p:txBody>
      </p:sp>
    </p:spTree>
  </p:cSld>
  <p:clrMapOvr>
    <a:masterClrMapping/>
  </p:clrMapOvr>
  <p:transition advClick="0">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55302">
                                            <p:txEl>
                                              <p:pRg st="0" end="0"/>
                                            </p:txEl>
                                          </p:spTgt>
                                        </p:tgtEl>
                                        <p:attrNameLst>
                                          <p:attrName>style.visibility</p:attrName>
                                        </p:attrNameLst>
                                      </p:cBhvr>
                                      <p:to>
                                        <p:strVal val="visible"/>
                                      </p:to>
                                    </p:set>
                                    <p:anim calcmode="lin" valueType="num">
                                      <p:cBhvr additive="base">
                                        <p:cTn id="7" dur="500" fill="hold"/>
                                        <p:tgtEl>
                                          <p:spTgt spid="5530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530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55302">
                                            <p:txEl>
                                              <p:pRg st="1" end="1"/>
                                            </p:txEl>
                                          </p:spTgt>
                                        </p:tgtEl>
                                        <p:attrNameLst>
                                          <p:attrName>style.visibility</p:attrName>
                                        </p:attrNameLst>
                                      </p:cBhvr>
                                      <p:to>
                                        <p:strVal val="visible"/>
                                      </p:to>
                                    </p:set>
                                    <p:anim calcmode="lin" valueType="num">
                                      <p:cBhvr additive="base">
                                        <p:cTn id="13" dur="500" fill="hold"/>
                                        <p:tgtEl>
                                          <p:spTgt spid="5530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530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55302">
                                            <p:txEl>
                                              <p:pRg st="2" end="2"/>
                                            </p:txEl>
                                          </p:spTgt>
                                        </p:tgtEl>
                                        <p:attrNameLst>
                                          <p:attrName>style.visibility</p:attrName>
                                        </p:attrNameLst>
                                      </p:cBhvr>
                                      <p:to>
                                        <p:strVal val="visible"/>
                                      </p:to>
                                    </p:set>
                                    <p:anim calcmode="lin" valueType="num">
                                      <p:cBhvr additive="base">
                                        <p:cTn id="19" dur="500" fill="hold"/>
                                        <p:tgtEl>
                                          <p:spTgt spid="5530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530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55302">
                                            <p:txEl>
                                              <p:pRg st="3" end="3"/>
                                            </p:txEl>
                                          </p:spTgt>
                                        </p:tgtEl>
                                        <p:attrNameLst>
                                          <p:attrName>style.visibility</p:attrName>
                                        </p:attrNameLst>
                                      </p:cBhvr>
                                      <p:to>
                                        <p:strVal val="visible"/>
                                      </p:to>
                                    </p:set>
                                    <p:anim calcmode="lin" valueType="num">
                                      <p:cBhvr additive="base">
                                        <p:cTn id="25" dur="500" fill="hold"/>
                                        <p:tgtEl>
                                          <p:spTgt spid="5530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530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55302">
                                            <p:txEl>
                                              <p:pRg st="8" end="8"/>
                                            </p:txEl>
                                          </p:spTgt>
                                        </p:tgtEl>
                                        <p:attrNameLst>
                                          <p:attrName>style.visibility</p:attrName>
                                        </p:attrNameLst>
                                      </p:cBhvr>
                                      <p:to>
                                        <p:strVal val="visible"/>
                                      </p:to>
                                    </p:set>
                                    <p:anim calcmode="lin" valueType="num">
                                      <p:cBhvr additive="base">
                                        <p:cTn id="31" dur="500" fill="hold"/>
                                        <p:tgtEl>
                                          <p:spTgt spid="55302">
                                            <p:txEl>
                                              <p:pRg st="8" end="8"/>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530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2"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BFFFA6F-E022-A90D-BC22-4EC29943DAAC}"/>
              </a:ext>
            </a:extLst>
          </p:cNvPr>
          <p:cNvSpPr>
            <a:spLocks noGrp="1"/>
          </p:cNvSpPr>
          <p:nvPr>
            <p:ph type="title"/>
          </p:nvPr>
        </p:nvSpPr>
        <p:spPr/>
        <p:txBody>
          <a:bodyPr/>
          <a:lstStyle/>
          <a:p>
            <a:r>
              <a:rPr kumimoji="0" lang="fi-FI" altLang="fi-FI" sz="4400" b="0" i="0" u="none" strike="noStrike" kern="0" cap="none" spc="0" normalizeH="0" baseline="0" noProof="0" dirty="0">
                <a:ln>
                  <a:noFill/>
                </a:ln>
                <a:solidFill>
                  <a:srgbClr val="003366"/>
                </a:solidFill>
                <a:effectLst/>
                <a:uLnTx/>
                <a:uFillTx/>
                <a:latin typeface="Times New Roman"/>
                <a:ea typeface="+mj-ea"/>
                <a:cs typeface="+mj-cs"/>
              </a:rPr>
              <a:t>Matematiikan koe</a:t>
            </a:r>
            <a:endParaRPr lang="fi-FI" dirty="0"/>
          </a:p>
        </p:txBody>
      </p:sp>
      <p:sp>
        <p:nvSpPr>
          <p:cNvPr id="3" name="Sisällön paikkamerkki 2">
            <a:extLst>
              <a:ext uri="{FF2B5EF4-FFF2-40B4-BE49-F238E27FC236}">
                <a16:creationId xmlns:a16="http://schemas.microsoft.com/office/drawing/2014/main" id="{80195E29-DAC1-4309-9F3B-3477B3C13989}"/>
              </a:ext>
            </a:extLst>
          </p:cNvPr>
          <p:cNvSpPr>
            <a:spLocks noGrp="1"/>
          </p:cNvSpPr>
          <p:nvPr>
            <p:ph idx="1"/>
          </p:nvPr>
        </p:nvSpPr>
        <p:spPr/>
        <p:txBody>
          <a:bodyPr/>
          <a:lstStyle/>
          <a:p>
            <a:r>
              <a:rPr lang="fi-FI" sz="2000" dirty="0"/>
              <a:t>Sekä pitkän että lyhyen matematiikan kokeessa on kaksi osaa: A-osa ja B-osa. </a:t>
            </a:r>
          </a:p>
          <a:p>
            <a:r>
              <a:rPr lang="fi-FI" sz="2000" dirty="0"/>
              <a:t>B-osa voi jakautua kahteen osaan, jotka merkitään tunnuksin B1 ja B2. Alla olevaan taulukkoon on merkitty, kuinka monesta tehtävästä kukin osa koostuu ja kuinka moneen tehtävään kokelas vastaa.</a:t>
            </a:r>
          </a:p>
          <a:p>
            <a:r>
              <a:rPr lang="fi-FI" sz="2000" dirty="0"/>
              <a:t>Koetehtäviin voi kuulua erilaisia aineistoja. Tarvittaessa aineistot voidaan antaa erillisinä tiedostoina tehtävän ratkaisuun soveltuviksi arvioitujen ohjelmien tiedostomuodoilla. Jokaisen tiedoston yhteydessä voidaan kertoa, millä ohjelmalla se on tarkoitettu avattavaksi. </a:t>
            </a:r>
          </a:p>
          <a:p>
            <a:r>
              <a:rPr lang="fi-FI" sz="2000" dirty="0"/>
              <a:t>Kokelas valitsee itse, millä koejärjestelmän ohjelmista hän käsittelee kyseistä aineistoa.</a:t>
            </a:r>
          </a:p>
          <a:p>
            <a:endParaRPr lang="fi-FI" sz="2000" dirty="0">
              <a:solidFill>
                <a:srgbClr val="FF0000"/>
              </a:solidFill>
            </a:endParaRPr>
          </a:p>
          <a:p>
            <a:endParaRPr lang="fi-FI" sz="2000" dirty="0"/>
          </a:p>
          <a:p>
            <a:endParaRPr lang="fi-FI" dirty="0"/>
          </a:p>
        </p:txBody>
      </p:sp>
    </p:spTree>
    <p:extLst>
      <p:ext uri="{BB962C8B-B14F-4D97-AF65-F5344CB8AC3E}">
        <p14:creationId xmlns:p14="http://schemas.microsoft.com/office/powerpoint/2010/main" val="4948111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EA9A09D-B418-10C9-B1F5-79C9F198CFE1}"/>
              </a:ext>
            </a:extLst>
          </p:cNvPr>
          <p:cNvSpPr>
            <a:spLocks noGrp="1"/>
          </p:cNvSpPr>
          <p:nvPr>
            <p:ph type="title"/>
          </p:nvPr>
        </p:nvSpPr>
        <p:spPr/>
        <p:txBody>
          <a:bodyPr/>
          <a:lstStyle/>
          <a:p>
            <a:endParaRPr lang="fi-FI" dirty="0"/>
          </a:p>
        </p:txBody>
      </p:sp>
      <p:pic>
        <p:nvPicPr>
          <p:cNvPr id="4" name="Sisällön paikkamerkki 3">
            <a:extLst>
              <a:ext uri="{FF2B5EF4-FFF2-40B4-BE49-F238E27FC236}">
                <a16:creationId xmlns:a16="http://schemas.microsoft.com/office/drawing/2014/main" id="{41A6B0E8-D69B-A7E8-B7CC-51379D90BCB6}"/>
              </a:ext>
            </a:extLst>
          </p:cNvPr>
          <p:cNvPicPr>
            <a:picLocks noGrp="1" noChangeAspect="1"/>
          </p:cNvPicPr>
          <p:nvPr>
            <p:ph idx="1"/>
          </p:nvPr>
        </p:nvPicPr>
        <p:blipFill>
          <a:blip r:embed="rId2"/>
          <a:stretch>
            <a:fillRect/>
          </a:stretch>
        </p:blipFill>
        <p:spPr>
          <a:xfrm>
            <a:off x="1079669" y="445021"/>
            <a:ext cx="7959388" cy="5635955"/>
          </a:xfrm>
          <a:prstGeom prst="rect">
            <a:avLst/>
          </a:prstGeom>
        </p:spPr>
      </p:pic>
    </p:spTree>
    <p:extLst>
      <p:ext uri="{BB962C8B-B14F-4D97-AF65-F5344CB8AC3E}">
        <p14:creationId xmlns:p14="http://schemas.microsoft.com/office/powerpoint/2010/main" val="8221316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Text Box 2">
            <a:extLst>
              <a:ext uri="{FF2B5EF4-FFF2-40B4-BE49-F238E27FC236}">
                <a16:creationId xmlns:a16="http://schemas.microsoft.com/office/drawing/2014/main" id="{38EFE4FC-2FD3-413E-A306-ECD90202ACD5}"/>
              </a:ext>
            </a:extLst>
          </p:cNvPr>
          <p:cNvSpPr txBox="1">
            <a:spLocks noChangeArrowheads="1"/>
          </p:cNvSpPr>
          <p:nvPr/>
        </p:nvSpPr>
        <p:spPr bwMode="auto">
          <a:xfrm>
            <a:off x="2574925" y="269875"/>
            <a:ext cx="10826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fi-FI"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fi-FI"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pic>
        <p:nvPicPr>
          <p:cNvPr id="40963" name="Picture 3" descr="ylioppilaslakki">
            <a:hlinkClick r:id="rId2"/>
            <a:extLst>
              <a:ext uri="{FF2B5EF4-FFF2-40B4-BE49-F238E27FC236}">
                <a16:creationId xmlns:a16="http://schemas.microsoft.com/office/drawing/2014/main" id="{C9EC1987-ACFB-4241-926B-2F00B82DE8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28600"/>
            <a:ext cx="16764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Text Box 4">
            <a:extLst>
              <a:ext uri="{FF2B5EF4-FFF2-40B4-BE49-F238E27FC236}">
                <a16:creationId xmlns:a16="http://schemas.microsoft.com/office/drawing/2014/main" id="{C93CE3D6-BC33-404A-A873-3E02B1DBE85E}"/>
              </a:ext>
            </a:extLst>
          </p:cNvPr>
          <p:cNvSpPr txBox="1">
            <a:spLocks noChangeArrowheads="1"/>
          </p:cNvSpPr>
          <p:nvPr/>
        </p:nvSpPr>
        <p:spPr bwMode="auto">
          <a:xfrm>
            <a:off x="1355725" y="190500"/>
            <a:ext cx="198596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i-FI" altLang="fi-FI" sz="18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Kallaveden lukio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i-FI" altLang="fi-FI" sz="18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ylioppilastutkinto </a:t>
            </a:r>
            <a:endParaRPr kumimoji="0" lang="en-GB" altLang="fi-FI" sz="18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0965" name="Rectangle 5">
            <a:extLst>
              <a:ext uri="{FF2B5EF4-FFF2-40B4-BE49-F238E27FC236}">
                <a16:creationId xmlns:a16="http://schemas.microsoft.com/office/drawing/2014/main" id="{708E0549-1281-418B-94AF-0B2EE75352EB}"/>
              </a:ext>
            </a:extLst>
          </p:cNvPr>
          <p:cNvSpPr>
            <a:spLocks noGrp="1" noChangeArrowheads="1"/>
          </p:cNvSpPr>
          <p:nvPr>
            <p:ph type="title"/>
          </p:nvPr>
        </p:nvSpPr>
        <p:spPr>
          <a:xfrm>
            <a:off x="1143000" y="1143000"/>
            <a:ext cx="7772400" cy="685800"/>
          </a:xfrm>
        </p:spPr>
        <p:txBody>
          <a:bodyPr/>
          <a:lstStyle/>
          <a:p>
            <a:pPr eaLnBrk="1" hangingPunct="1"/>
            <a:r>
              <a:rPr lang="fi-FI" altLang="fi-FI" sz="3200" b="1"/>
              <a:t>MATEMATIIKAN KOKEEN KULKU</a:t>
            </a:r>
            <a:endParaRPr lang="en-GB" altLang="fi-FI" sz="3200"/>
          </a:p>
        </p:txBody>
      </p:sp>
      <p:sp>
        <p:nvSpPr>
          <p:cNvPr id="60422" name="Rectangle 6">
            <a:extLst>
              <a:ext uri="{FF2B5EF4-FFF2-40B4-BE49-F238E27FC236}">
                <a16:creationId xmlns:a16="http://schemas.microsoft.com/office/drawing/2014/main" id="{03DCD2B5-625E-4FCA-B9BB-E8086F569075}"/>
              </a:ext>
            </a:extLst>
          </p:cNvPr>
          <p:cNvSpPr>
            <a:spLocks noGrp="1" noChangeArrowheads="1"/>
          </p:cNvSpPr>
          <p:nvPr>
            <p:ph type="body" idx="1"/>
          </p:nvPr>
        </p:nvSpPr>
        <p:spPr>
          <a:xfrm>
            <a:off x="1143000" y="1905000"/>
            <a:ext cx="7772400" cy="4572000"/>
          </a:xfrm>
        </p:spPr>
        <p:txBody>
          <a:bodyPr/>
          <a:lstStyle/>
          <a:p>
            <a:r>
              <a:rPr lang="fi-FI" altLang="fi-FI" sz="2000" dirty="0"/>
              <a:t>Kokelas aloittaa koetilaisuuden käynnistämällä koneensa ja tunnistautumalla kokeeseen. </a:t>
            </a:r>
          </a:p>
          <a:p>
            <a:r>
              <a:rPr lang="fi-FI" altLang="fi-FI" sz="2000" dirty="0"/>
              <a:t>Kokelas voi vastata sekä A-osan että B-osan tehtäviin, mutta kokeen alkaessa kokelaalla on käytössään vain osa koejärjestelmän ohjelmista (A-osassa sallitut).</a:t>
            </a:r>
          </a:p>
          <a:p>
            <a:r>
              <a:rPr lang="fi-FI" altLang="fi-FI" sz="2000" dirty="0"/>
              <a:t>Palautettuaan A-osan kokelas saa käyttöönsä kaikki koejärjestelmästä löytyvät ohjelmat, ja voi jatkaa B-osaan vastaamista. A-osan palautettuaan kokelas näkee vain B-osan tehtävät, eikä voi enää palata vastaamaan A-osaan. 1 min. katumisaika, jolloin voit vielä palata A-osaan.</a:t>
            </a:r>
          </a:p>
          <a:p>
            <a:r>
              <a:rPr lang="fi-FI" altLang="fi-FI" sz="2000" dirty="0"/>
              <a:t>A-osan palautukselle ei ole aikarajaa. </a:t>
            </a:r>
          </a:p>
          <a:p>
            <a:r>
              <a:rPr lang="fi-FI" altLang="fi-FI" sz="2000" b="1" dirty="0">
                <a:solidFill>
                  <a:srgbClr val="FF0000"/>
                </a:solidFill>
                <a:latin typeface="Shruti" panose="020B0502040204020203" pitchFamily="34" charset="0"/>
                <a:cs typeface="Times New Roman" panose="02020603050405020304" pitchFamily="18" charset="0"/>
              </a:rPr>
              <a:t>JOS VASTAAT LIIAN MONEN TEHTÄVÄÄN, PARAS TEHTÄVÄ PUDOTETAAN ARVIOINNISTA POIS.</a:t>
            </a:r>
            <a:endParaRPr lang="en-US" altLang="fi-FI" sz="2000" b="1" dirty="0">
              <a:solidFill>
                <a:srgbClr val="FF0000"/>
              </a:solidFill>
              <a:latin typeface="Shruti" panose="020B0502040204020203" pitchFamily="34" charset="0"/>
              <a:cs typeface="Times New Roman" panose="02020603050405020304" pitchFamily="18" charset="0"/>
            </a:endParaRPr>
          </a:p>
          <a:p>
            <a:pPr eaLnBrk="1" hangingPunct="1">
              <a:buFont typeface="Wingdings" panose="05000000000000000000" pitchFamily="2" charset="2"/>
              <a:buNone/>
            </a:pPr>
            <a:endParaRPr lang="en-GB" altLang="fi-FI" sz="1800" b="1" dirty="0">
              <a:solidFill>
                <a:srgbClr val="800000"/>
              </a:solidFill>
              <a:latin typeface="Comic Sans MS" panose="030F0702030302020204" pitchFamily="66" charset="0"/>
              <a:cs typeface="Times New Roman" panose="02020603050405020304" pitchFamily="18" charset="0"/>
            </a:endParaRPr>
          </a:p>
        </p:txBody>
      </p:sp>
    </p:spTree>
  </p:cSld>
  <p:clrMapOvr>
    <a:masterClrMapping/>
  </p:clrMapOvr>
  <p:transition advClick="0">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60422">
                                            <p:txEl>
                                              <p:pRg st="0" end="0"/>
                                            </p:txEl>
                                          </p:spTgt>
                                        </p:tgtEl>
                                        <p:attrNameLst>
                                          <p:attrName>style.visibility</p:attrName>
                                        </p:attrNameLst>
                                      </p:cBhvr>
                                      <p:to>
                                        <p:strVal val="visible"/>
                                      </p:to>
                                    </p:set>
                                    <p:anim calcmode="lin" valueType="num">
                                      <p:cBhvr additive="base">
                                        <p:cTn id="7" dur="500" fill="hold"/>
                                        <p:tgtEl>
                                          <p:spTgt spid="6042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04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60422">
                                            <p:txEl>
                                              <p:pRg st="1" end="1"/>
                                            </p:txEl>
                                          </p:spTgt>
                                        </p:tgtEl>
                                        <p:attrNameLst>
                                          <p:attrName>style.visibility</p:attrName>
                                        </p:attrNameLst>
                                      </p:cBhvr>
                                      <p:to>
                                        <p:strVal val="visible"/>
                                      </p:to>
                                    </p:set>
                                    <p:anim calcmode="lin" valueType="num">
                                      <p:cBhvr additive="base">
                                        <p:cTn id="13" dur="500" fill="hold"/>
                                        <p:tgtEl>
                                          <p:spTgt spid="6042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042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60422">
                                            <p:txEl>
                                              <p:pRg st="2" end="2"/>
                                            </p:txEl>
                                          </p:spTgt>
                                        </p:tgtEl>
                                        <p:attrNameLst>
                                          <p:attrName>style.visibility</p:attrName>
                                        </p:attrNameLst>
                                      </p:cBhvr>
                                      <p:to>
                                        <p:strVal val="visible"/>
                                      </p:to>
                                    </p:set>
                                    <p:anim calcmode="lin" valueType="num">
                                      <p:cBhvr additive="base">
                                        <p:cTn id="19" dur="500" fill="hold"/>
                                        <p:tgtEl>
                                          <p:spTgt spid="6042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042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60422">
                                            <p:txEl>
                                              <p:pRg st="3" end="3"/>
                                            </p:txEl>
                                          </p:spTgt>
                                        </p:tgtEl>
                                        <p:attrNameLst>
                                          <p:attrName>style.visibility</p:attrName>
                                        </p:attrNameLst>
                                      </p:cBhvr>
                                      <p:to>
                                        <p:strVal val="visible"/>
                                      </p:to>
                                    </p:set>
                                    <p:anim calcmode="lin" valueType="num">
                                      <p:cBhvr additive="base">
                                        <p:cTn id="25" dur="500" fill="hold"/>
                                        <p:tgtEl>
                                          <p:spTgt spid="6042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6042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60422">
                                            <p:txEl>
                                              <p:pRg st="4" end="4"/>
                                            </p:txEl>
                                          </p:spTgt>
                                        </p:tgtEl>
                                        <p:attrNameLst>
                                          <p:attrName>style.visibility</p:attrName>
                                        </p:attrNameLst>
                                      </p:cBhvr>
                                      <p:to>
                                        <p:strVal val="visible"/>
                                      </p:to>
                                    </p:set>
                                    <p:anim calcmode="lin" valueType="num">
                                      <p:cBhvr additive="base">
                                        <p:cTn id="31" dur="500" fill="hold"/>
                                        <p:tgtEl>
                                          <p:spTgt spid="60422">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6042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2"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Otsikko 1">
            <a:extLst>
              <a:ext uri="{FF2B5EF4-FFF2-40B4-BE49-F238E27FC236}">
                <a16:creationId xmlns:a16="http://schemas.microsoft.com/office/drawing/2014/main" id="{D0C8B969-280A-4CC1-A3A0-9ACD68630A63}"/>
              </a:ext>
            </a:extLst>
          </p:cNvPr>
          <p:cNvSpPr>
            <a:spLocks noGrp="1" noChangeArrowheads="1"/>
          </p:cNvSpPr>
          <p:nvPr>
            <p:ph type="title"/>
          </p:nvPr>
        </p:nvSpPr>
        <p:spPr/>
        <p:txBody>
          <a:bodyPr/>
          <a:lstStyle/>
          <a:p>
            <a:r>
              <a:rPr lang="fi-FI" altLang="fi-FI"/>
              <a:t>Kokeen arvioinnista</a:t>
            </a:r>
          </a:p>
        </p:txBody>
      </p:sp>
      <p:sp>
        <p:nvSpPr>
          <p:cNvPr id="41987" name="Sisällön paikkamerkki 2">
            <a:extLst>
              <a:ext uri="{FF2B5EF4-FFF2-40B4-BE49-F238E27FC236}">
                <a16:creationId xmlns:a16="http://schemas.microsoft.com/office/drawing/2014/main" id="{1756652A-160E-4444-9437-2FF8C834E234}"/>
              </a:ext>
            </a:extLst>
          </p:cNvPr>
          <p:cNvSpPr>
            <a:spLocks noGrp="1" noChangeArrowheads="1"/>
          </p:cNvSpPr>
          <p:nvPr>
            <p:ph idx="1"/>
          </p:nvPr>
        </p:nvSpPr>
        <p:spPr/>
        <p:txBody>
          <a:bodyPr/>
          <a:lstStyle/>
          <a:p>
            <a:r>
              <a:rPr lang="fi-FI" altLang="fi-FI" sz="1800" dirty="0"/>
              <a:t>Hyvästä suorituksesta näkyy, miten kokelas on päätynyt vastaukseen. Ratkaisussa on oltava tarvittavat laskut tai muut perustelut ja lopputulos, ellei tehtävänannossa toisin ohjeisteta.</a:t>
            </a:r>
          </a:p>
          <a:p>
            <a:r>
              <a:rPr lang="fi-FI" altLang="fi-FI" sz="1800" dirty="0"/>
              <a:t>Vastauksen pitää olla riittävän selkeä, jotta opettajalle ja sensorille on selvää, mitä kokelas tarkoittaa, ja jotta merkinnät eivät mene vastauksessa keskenään sekaisin. Valittua merkintätapaa voi tukea selityksillä. Kansallisten käytäntöjen mukaista merkintätapaa ei tarvitse erikseen selittää. </a:t>
            </a:r>
          </a:p>
          <a:p>
            <a:r>
              <a:rPr lang="fi-FI" altLang="fi-FI" sz="1800" dirty="0"/>
              <a:t>Ohjelmia voi käyttää tehtävän ratkaisussa hyväksi niille luonteenomaisella tavalla, eikä niiden tuottamaa esitystä tarvitse kirjoittaa uudestaan, mikäli esitys on ymmärrettävä.</a:t>
            </a:r>
          </a:p>
          <a:p>
            <a:r>
              <a:rPr lang="fi-FI" altLang="fi-FI" sz="1800" dirty="0"/>
              <a:t>Vähäiset laskuvirheet eivät merkittävästi alenna pistemäärää, jos virheen johdosta tehtävä ei muutu luonteeltaan, virheestä ei seuraa ilmeisen väärä tai mahdoton tulos tai tehtävän tarkoitus ei ole testata kokelaan kykyä tehdä virheettömästi laskutoimituksia.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Otsikko 1">
            <a:extLst>
              <a:ext uri="{FF2B5EF4-FFF2-40B4-BE49-F238E27FC236}">
                <a16:creationId xmlns:a16="http://schemas.microsoft.com/office/drawing/2014/main" id="{F3DF2557-2D02-41D7-B431-2296AD396BA3}"/>
              </a:ext>
            </a:extLst>
          </p:cNvPr>
          <p:cNvSpPr>
            <a:spLocks noGrp="1" noChangeArrowheads="1"/>
          </p:cNvSpPr>
          <p:nvPr>
            <p:ph type="title"/>
          </p:nvPr>
        </p:nvSpPr>
        <p:spPr/>
        <p:txBody>
          <a:bodyPr/>
          <a:lstStyle/>
          <a:p>
            <a:r>
              <a:rPr lang="fi-FI" altLang="fi-FI"/>
              <a:t>KIELIKOKEEN ETENEMINEN</a:t>
            </a:r>
          </a:p>
        </p:txBody>
      </p:sp>
      <p:sp>
        <p:nvSpPr>
          <p:cNvPr id="43011" name="Sisällön paikkamerkki 2">
            <a:extLst>
              <a:ext uri="{FF2B5EF4-FFF2-40B4-BE49-F238E27FC236}">
                <a16:creationId xmlns:a16="http://schemas.microsoft.com/office/drawing/2014/main" id="{6841F4E6-919C-43BE-B3F5-CC45F8ADF2C0}"/>
              </a:ext>
            </a:extLst>
          </p:cNvPr>
          <p:cNvSpPr>
            <a:spLocks noGrp="1" noChangeArrowheads="1"/>
          </p:cNvSpPr>
          <p:nvPr>
            <p:ph idx="1"/>
          </p:nvPr>
        </p:nvSpPr>
        <p:spPr/>
        <p:txBody>
          <a:bodyPr/>
          <a:lstStyle/>
          <a:p>
            <a:r>
              <a:rPr lang="fi-FI" altLang="fi-FI" sz="2000" u="sng"/>
              <a:t>Lue kaikki ohjeet huolella!!!</a:t>
            </a:r>
          </a:p>
          <a:p>
            <a:r>
              <a:rPr lang="fi-FI" altLang="fi-FI" sz="2000"/>
              <a:t>Voit valita, missä järjestyksessä suoritat koetehtävät.</a:t>
            </a:r>
          </a:p>
          <a:p>
            <a:r>
              <a:rPr lang="fi-FI" altLang="fi-FI" sz="2000"/>
              <a:t>Tarvitset ehdottomasti LANGALLISET kuulokkeet.</a:t>
            </a:r>
          </a:p>
          <a:p>
            <a:r>
              <a:rPr lang="fi-FI" altLang="fi-FI" sz="2000"/>
              <a:t>SUOSITUS: aloita kuuntelutehtävillä!</a:t>
            </a:r>
          </a:p>
          <a:p>
            <a:r>
              <a:rPr lang="fi-FI" altLang="fi-FI" sz="2000"/>
              <a:t>Voit palata kirjallisia taitoja mittaavien tehtävien aineistoihin ja joihinkin kuullun ymmärtämistä mittaavien tehtävien aineistoihin (videot) koeajan kuluessa. </a:t>
            </a:r>
          </a:p>
          <a:p>
            <a:r>
              <a:rPr lang="fi-FI" altLang="fi-FI" sz="2000"/>
              <a:t>Voit palata myös kaikkiin vastauksiisi. Koeaika on kuusi tuntia.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Otsikko 1">
            <a:extLst>
              <a:ext uri="{FF2B5EF4-FFF2-40B4-BE49-F238E27FC236}">
                <a16:creationId xmlns:a16="http://schemas.microsoft.com/office/drawing/2014/main" id="{94FCEA85-4942-4159-A8A4-34E0BEDD5B92}"/>
              </a:ext>
            </a:extLst>
          </p:cNvPr>
          <p:cNvSpPr>
            <a:spLocks noGrp="1" noChangeArrowheads="1"/>
          </p:cNvSpPr>
          <p:nvPr>
            <p:ph type="title"/>
          </p:nvPr>
        </p:nvSpPr>
        <p:spPr/>
        <p:txBody>
          <a:bodyPr/>
          <a:lstStyle/>
          <a:p>
            <a:r>
              <a:rPr lang="fi-FI" altLang="fi-FI"/>
              <a:t>KUUNTELUOSIOT/VIDEOT</a:t>
            </a:r>
          </a:p>
        </p:txBody>
      </p:sp>
      <p:sp>
        <p:nvSpPr>
          <p:cNvPr id="44035" name="Sisällön paikkamerkki 2">
            <a:extLst>
              <a:ext uri="{FF2B5EF4-FFF2-40B4-BE49-F238E27FC236}">
                <a16:creationId xmlns:a16="http://schemas.microsoft.com/office/drawing/2014/main" id="{61931B90-E046-4DB1-BF80-F7454BF1C6AC}"/>
              </a:ext>
            </a:extLst>
          </p:cNvPr>
          <p:cNvSpPr>
            <a:spLocks noGrp="1" noChangeArrowheads="1"/>
          </p:cNvSpPr>
          <p:nvPr>
            <p:ph idx="1"/>
          </p:nvPr>
        </p:nvSpPr>
        <p:spPr/>
        <p:txBody>
          <a:bodyPr/>
          <a:lstStyle/>
          <a:p>
            <a:r>
              <a:rPr lang="fi-FI" altLang="fi-FI" sz="2000"/>
              <a:t>Kokelas käynnistää itse kuullun ymmärtämistä mittaavien tehtävien äänitteet ja videot. Tehtävät voivat sijaita kokeessa erillään toisistaan. </a:t>
            </a:r>
          </a:p>
          <a:p>
            <a:r>
              <a:rPr lang="fi-FI" altLang="fi-FI" sz="2000"/>
              <a:t>Äänitteiden kuuntelukerrat on rajoitettu, mutta tutustumis- ja vastausajan pituuden kokelas saa päättää itse. </a:t>
            </a:r>
          </a:p>
          <a:p>
            <a:r>
              <a:rPr lang="fi-FI" altLang="fi-FI" sz="2000"/>
              <a:t>Kokeessa voi olla myös vain kerran kuultavia osuuksia. </a:t>
            </a:r>
          </a:p>
          <a:p>
            <a:r>
              <a:rPr lang="fi-FI" altLang="fi-FI" sz="2000"/>
              <a:t>Videotehtävissä kokelas voi tauottaa ja kelata videota taaksepäin eikä katselukertoja ole rajoitettu. </a:t>
            </a:r>
          </a:p>
          <a:p>
            <a:r>
              <a:rPr lang="fi-FI" altLang="fi-FI" sz="2000"/>
              <a:t>Kannattaa aloittaa kuuntelutehtävillä kokeen alussa, kun salissa on  rauhallista.</a:t>
            </a:r>
          </a:p>
          <a:p>
            <a:endParaRPr lang="fi-FI" altLang="fi-FI" sz="20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Otsikko 1">
            <a:extLst>
              <a:ext uri="{FF2B5EF4-FFF2-40B4-BE49-F238E27FC236}">
                <a16:creationId xmlns:a16="http://schemas.microsoft.com/office/drawing/2014/main" id="{8AFF0973-A93F-4426-9C64-A6D070FB727D}"/>
              </a:ext>
            </a:extLst>
          </p:cNvPr>
          <p:cNvSpPr>
            <a:spLocks noGrp="1" noChangeArrowheads="1"/>
          </p:cNvSpPr>
          <p:nvPr>
            <p:ph type="title"/>
          </p:nvPr>
        </p:nvSpPr>
        <p:spPr/>
        <p:txBody>
          <a:bodyPr/>
          <a:lstStyle/>
          <a:p>
            <a:r>
              <a:rPr lang="fi-FI" altLang="fi-FI"/>
              <a:t> KIELIKOE</a:t>
            </a:r>
          </a:p>
        </p:txBody>
      </p:sp>
      <p:sp>
        <p:nvSpPr>
          <p:cNvPr id="45059" name="Sisällön paikkamerkki 2">
            <a:extLst>
              <a:ext uri="{FF2B5EF4-FFF2-40B4-BE49-F238E27FC236}">
                <a16:creationId xmlns:a16="http://schemas.microsoft.com/office/drawing/2014/main" id="{4149E80A-9AA6-4EB3-A323-A1C9B2579E31}"/>
              </a:ext>
            </a:extLst>
          </p:cNvPr>
          <p:cNvSpPr>
            <a:spLocks noGrp="1" noChangeArrowheads="1"/>
          </p:cNvSpPr>
          <p:nvPr>
            <p:ph idx="1"/>
          </p:nvPr>
        </p:nvSpPr>
        <p:spPr/>
        <p:txBody>
          <a:bodyPr/>
          <a:lstStyle/>
          <a:p>
            <a:r>
              <a:rPr lang="fi-FI" altLang="fi-FI" sz="2000"/>
              <a:t>Monipuoliset tehtävätyypit.</a:t>
            </a:r>
          </a:p>
          <a:p>
            <a:r>
              <a:rPr lang="fi-FI" altLang="fi-FI" sz="2000"/>
              <a:t>Tehtävänantoon liittyvä tausta-aineisto voi olla esim. tekstejä, kuvia, tilastoja, karttoja, videoita tai äänitallenteita.</a:t>
            </a:r>
          </a:p>
          <a:p>
            <a:r>
              <a:rPr lang="fi-FI" altLang="fi-FI" sz="2000"/>
              <a:t>Kaikki tarvittava aineisto annetaan tehtävän yhteydessä.</a:t>
            </a:r>
          </a:p>
          <a:p>
            <a:r>
              <a:rPr lang="fi-FI" altLang="fi-FI" sz="2000"/>
              <a:t>Tehtävän suorittamiseen tarvittava ohjeistus annetaan tehtävän yhteydessä. </a:t>
            </a:r>
          </a:p>
          <a:p>
            <a:r>
              <a:rPr lang="fi-FI" altLang="fi-FI" sz="2000"/>
              <a:t>Esimerkiksi avokysymysten vastaustila voi olla teknisesti rajattu, tai tehtävän yhteydessä on merkkimäärälaskuri.</a:t>
            </a:r>
          </a:p>
          <a:p>
            <a:r>
              <a:rPr lang="fi-FI" altLang="fi-FI" sz="2000"/>
              <a:t>KIRJOITELMASSA JA MUISSAKIN TEHTÄVISSÄ HUOMAA MERKKIMÄÄRÄRAJOITUS. ÄLÄ YLITÄ SITÄ. Laskuri löytyy.</a:t>
            </a:r>
          </a:p>
          <a:p>
            <a:r>
              <a:rPr lang="fi-FI" altLang="fi-FI" sz="2000"/>
              <a:t>Vastauksia saa luonnostella paperille. Luonnospapereita ei lähetetä lautakuntaan. </a:t>
            </a:r>
          </a:p>
          <a:p>
            <a:endParaRPr lang="fi-FI" altLang="fi-FI" sz="2000"/>
          </a:p>
          <a:p>
            <a:endParaRPr lang="fi-FI" altLang="fi-FI"/>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Otsikko 1">
            <a:extLst>
              <a:ext uri="{FF2B5EF4-FFF2-40B4-BE49-F238E27FC236}">
                <a16:creationId xmlns:a16="http://schemas.microsoft.com/office/drawing/2014/main" id="{A6FF6ECC-7A74-42FF-A7BB-436980BD1E34}"/>
              </a:ext>
            </a:extLst>
          </p:cNvPr>
          <p:cNvSpPr>
            <a:spLocks noGrp="1" noChangeArrowheads="1"/>
          </p:cNvSpPr>
          <p:nvPr>
            <p:ph type="title"/>
          </p:nvPr>
        </p:nvSpPr>
        <p:spPr/>
        <p:txBody>
          <a:bodyPr/>
          <a:lstStyle/>
          <a:p>
            <a:r>
              <a:rPr lang="fi-FI" altLang="fi-FI"/>
              <a:t>KIELIKOE</a:t>
            </a:r>
          </a:p>
        </p:txBody>
      </p:sp>
      <p:sp>
        <p:nvSpPr>
          <p:cNvPr id="3" name="Sisällön paikkamerkki 2">
            <a:extLst>
              <a:ext uri="{FF2B5EF4-FFF2-40B4-BE49-F238E27FC236}">
                <a16:creationId xmlns:a16="http://schemas.microsoft.com/office/drawing/2014/main" id="{B6D8CF68-CBBA-44D4-8A7F-313E43EE6D58}"/>
              </a:ext>
            </a:extLst>
          </p:cNvPr>
          <p:cNvSpPr>
            <a:spLocks noGrp="1"/>
          </p:cNvSpPr>
          <p:nvPr>
            <p:ph idx="1"/>
          </p:nvPr>
        </p:nvSpPr>
        <p:spPr/>
        <p:txBody>
          <a:bodyPr/>
          <a:lstStyle/>
          <a:p>
            <a:pPr marL="0" indent="0" algn="just">
              <a:buClr>
                <a:srgbClr val="0099CC"/>
              </a:buClr>
              <a:buFont typeface="Wingdings" panose="05000000000000000000" pitchFamily="2" charset="2"/>
              <a:buNone/>
              <a:defRPr/>
            </a:pPr>
            <a:r>
              <a:rPr lang="fi-FI" altLang="fi-FI" sz="2400" dirty="0">
                <a:solidFill>
                  <a:srgbClr val="000000"/>
                </a:solidFill>
                <a:latin typeface="Adobe Garamond Pro"/>
              </a:rPr>
              <a:t>Mahdolliset tehtävätyypit: </a:t>
            </a:r>
          </a:p>
          <a:p>
            <a:pPr>
              <a:buClr>
                <a:srgbClr val="0099CC"/>
              </a:buClr>
              <a:defRPr/>
            </a:pPr>
            <a:r>
              <a:rPr lang="fi-FI" altLang="fi-FI" sz="2400" dirty="0">
                <a:solidFill>
                  <a:srgbClr val="000000"/>
                </a:solidFill>
                <a:latin typeface="Adobe Garamond Pro"/>
              </a:rPr>
              <a:t>Monivalintatehtävät, aukkotehtävät, yhdistämistehtävät, täydentämistehtävät, tehtävät, joissa vastataan annettuun vastauskenttään </a:t>
            </a:r>
          </a:p>
          <a:p>
            <a:pPr>
              <a:buClr>
                <a:srgbClr val="0099CC"/>
              </a:buClr>
              <a:defRPr/>
            </a:pPr>
            <a:r>
              <a:rPr lang="fi-FI" altLang="fi-FI" sz="2400" dirty="0">
                <a:solidFill>
                  <a:srgbClr val="000000"/>
                </a:solidFill>
                <a:latin typeface="Adobe Garamond Pro"/>
              </a:rPr>
              <a:t>Maksimipistemäärä edelleen 299p.</a:t>
            </a:r>
          </a:p>
          <a:p>
            <a:pPr>
              <a:buClr>
                <a:srgbClr val="0099CC"/>
              </a:buClr>
              <a:defRPr/>
            </a:pPr>
            <a:r>
              <a:rPr lang="fi-FI" altLang="fi-FI" sz="2400" dirty="0">
                <a:solidFill>
                  <a:srgbClr val="000000"/>
                </a:solidFill>
                <a:latin typeface="Adobe Garamond Pro"/>
              </a:rPr>
              <a:t>Kuullun ymmärtäminen (80-90 p.)</a:t>
            </a:r>
          </a:p>
          <a:p>
            <a:pPr>
              <a:buClr>
                <a:srgbClr val="0099CC"/>
              </a:buClr>
              <a:defRPr/>
            </a:pPr>
            <a:r>
              <a:rPr lang="fi-FI" altLang="fi-FI" sz="2400" dirty="0">
                <a:solidFill>
                  <a:srgbClr val="000000"/>
                </a:solidFill>
                <a:latin typeface="Adobe Garamond Pro"/>
              </a:rPr>
              <a:t>Luetun ymmärtäminen (70-90 p.)</a:t>
            </a:r>
          </a:p>
          <a:p>
            <a:pPr>
              <a:buClr>
                <a:srgbClr val="0099CC"/>
              </a:buClr>
              <a:defRPr/>
            </a:pPr>
            <a:r>
              <a:rPr lang="fi-FI" altLang="fi-FI" sz="2400" dirty="0">
                <a:solidFill>
                  <a:srgbClr val="000000"/>
                </a:solidFill>
                <a:latin typeface="Adobe Garamond Pro"/>
              </a:rPr>
              <a:t>Sanasto ja rakenteet (20-40 p.)</a:t>
            </a:r>
          </a:p>
          <a:p>
            <a:pPr>
              <a:buClr>
                <a:srgbClr val="0099CC"/>
              </a:buClr>
              <a:defRPr/>
            </a:pPr>
            <a:r>
              <a:rPr lang="fi-FI" altLang="fi-FI" sz="2400" dirty="0">
                <a:solidFill>
                  <a:srgbClr val="000000"/>
                </a:solidFill>
                <a:latin typeface="Adobe Garamond Pro"/>
              </a:rPr>
              <a:t>Kirjallinen tuottaminen (99 p.)</a:t>
            </a:r>
          </a:p>
          <a:p>
            <a:pPr>
              <a:buClr>
                <a:srgbClr val="0099CC"/>
              </a:buClr>
              <a:defRPr/>
            </a:pPr>
            <a:endParaRPr lang="fi-FI" altLang="fi-FI" sz="2800" dirty="0">
              <a:solidFill>
                <a:srgbClr val="000000"/>
              </a:solidFill>
              <a:latin typeface="Adobe Garamond Pro"/>
            </a:endParaRPr>
          </a:p>
          <a:p>
            <a:pPr>
              <a:defRPr/>
            </a:pPr>
            <a:endParaRPr lang="fi-FI"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Otsikko 1">
            <a:extLst>
              <a:ext uri="{FF2B5EF4-FFF2-40B4-BE49-F238E27FC236}">
                <a16:creationId xmlns:a16="http://schemas.microsoft.com/office/drawing/2014/main" id="{EBDE8A88-89FD-4EA4-964F-88996F75405C}"/>
              </a:ext>
            </a:extLst>
          </p:cNvPr>
          <p:cNvSpPr>
            <a:spLocks noGrp="1" noChangeArrowheads="1"/>
          </p:cNvSpPr>
          <p:nvPr>
            <p:ph type="title"/>
          </p:nvPr>
        </p:nvSpPr>
        <p:spPr/>
        <p:txBody>
          <a:bodyPr/>
          <a:lstStyle/>
          <a:p>
            <a:r>
              <a:rPr lang="fi-FI" altLang="fi-FI"/>
              <a:t>Reaalikoe</a:t>
            </a:r>
          </a:p>
        </p:txBody>
      </p:sp>
      <p:sp>
        <p:nvSpPr>
          <p:cNvPr id="3" name="Sisällön paikkamerkki 2">
            <a:extLst>
              <a:ext uri="{FF2B5EF4-FFF2-40B4-BE49-F238E27FC236}">
                <a16:creationId xmlns:a16="http://schemas.microsoft.com/office/drawing/2014/main" id="{CE5C24B8-9E81-4C7B-94AE-65544DDDD091}"/>
              </a:ext>
            </a:extLst>
          </p:cNvPr>
          <p:cNvSpPr>
            <a:spLocks noGrp="1"/>
          </p:cNvSpPr>
          <p:nvPr>
            <p:ph idx="1"/>
          </p:nvPr>
        </p:nvSpPr>
        <p:spPr/>
        <p:txBody>
          <a:bodyPr/>
          <a:lstStyle/>
          <a:p>
            <a:pPr>
              <a:defRPr/>
            </a:pPr>
            <a:r>
              <a:rPr lang="fi-FI" sz="2400" dirty="0">
                <a:solidFill>
                  <a:schemeClr val="tx2">
                    <a:lumMod val="60000"/>
                    <a:lumOff val="40000"/>
                  </a:schemeClr>
                </a:solidFill>
              </a:rPr>
              <a:t>Tehtäviä on kaikkiaan 9, joista vastataan 5:een. PAITSI BIOLOGIASSA, FYSIIKASSA JA KEMIASSA vastataan 11:stä kysymyksestä 7:ään</a:t>
            </a:r>
          </a:p>
          <a:p>
            <a:pPr>
              <a:defRPr/>
            </a:pPr>
            <a:r>
              <a:rPr lang="fi-FI" sz="2400" dirty="0">
                <a:solidFill>
                  <a:schemeClr val="tx2">
                    <a:lumMod val="60000"/>
                    <a:lumOff val="40000"/>
                  </a:schemeClr>
                </a:solidFill>
              </a:rPr>
              <a:t>Vastausten enimmäismäärä kussakin kokeessa määritellään myös jokaiselle kokeen osalle erikseen.</a:t>
            </a:r>
          </a:p>
          <a:p>
            <a:pPr>
              <a:defRPr/>
            </a:pPr>
            <a:r>
              <a:rPr lang="fi-FI" sz="2400" dirty="0"/>
              <a:t>Lue huolella ohjeistus, miten vastataan!</a:t>
            </a:r>
          </a:p>
          <a:p>
            <a:pPr>
              <a:defRPr/>
            </a:pPr>
            <a:r>
              <a:rPr lang="fi-FI" sz="2400" dirty="0"/>
              <a:t>Digitaalisissa ylioppilaskokeissa on eri osia ja niistä saa eri määriä pisteitä. Tehtävät voivat olla moniosaisia.</a:t>
            </a:r>
          </a:p>
          <a:p>
            <a:pPr>
              <a:defRPr/>
            </a:pPr>
            <a:r>
              <a:rPr lang="fi-FI" sz="2400" dirty="0"/>
              <a:t>Kokelas ei enää voi täysin vapaasti valita vastaamiaan tehtäviä annettujen tehtävien joukosta.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Otsikko 1">
            <a:extLst>
              <a:ext uri="{FF2B5EF4-FFF2-40B4-BE49-F238E27FC236}">
                <a16:creationId xmlns:a16="http://schemas.microsoft.com/office/drawing/2014/main" id="{7CFA9B02-4E34-4B7B-BD88-0B067FC7161B}"/>
              </a:ext>
            </a:extLst>
          </p:cNvPr>
          <p:cNvSpPr>
            <a:spLocks noGrp="1" noChangeArrowheads="1"/>
          </p:cNvSpPr>
          <p:nvPr>
            <p:ph type="title"/>
          </p:nvPr>
        </p:nvSpPr>
        <p:spPr/>
        <p:txBody>
          <a:bodyPr/>
          <a:lstStyle/>
          <a:p>
            <a:r>
              <a:rPr lang="fi-FI" altLang="fi-FI"/>
              <a:t>Reaalikokeen rakenne</a:t>
            </a:r>
          </a:p>
        </p:txBody>
      </p:sp>
      <p:sp>
        <p:nvSpPr>
          <p:cNvPr id="48131" name="Sisällön paikkamerkki 2">
            <a:extLst>
              <a:ext uri="{FF2B5EF4-FFF2-40B4-BE49-F238E27FC236}">
                <a16:creationId xmlns:a16="http://schemas.microsoft.com/office/drawing/2014/main" id="{2177AB8D-8018-403F-A5EC-4680DC0DD939}"/>
              </a:ext>
            </a:extLst>
          </p:cNvPr>
          <p:cNvSpPr>
            <a:spLocks noGrp="1" noChangeArrowheads="1"/>
          </p:cNvSpPr>
          <p:nvPr>
            <p:ph idx="1"/>
          </p:nvPr>
        </p:nvSpPr>
        <p:spPr/>
        <p:txBody>
          <a:bodyPr/>
          <a:lstStyle/>
          <a:p>
            <a:r>
              <a:rPr lang="fi-FI" altLang="fi-FI" sz="2000"/>
              <a:t>Reaaliaineen koe rakentuu tehtävätyypiltään ja vaativuustasoltaan toisistaan eroavista osista, joissa voi olla useita tehtäviä. </a:t>
            </a:r>
          </a:p>
          <a:p>
            <a:r>
              <a:rPr lang="fi-FI" altLang="fi-FI" sz="2000"/>
              <a:t>Osa tehtävistä voi olla pakollisia. </a:t>
            </a:r>
          </a:p>
          <a:p>
            <a:r>
              <a:rPr lang="fi-FI" altLang="fi-FI" sz="2000"/>
              <a:t>Tehtäviin voi kuulua erilaisia aineistoja, esimerkiksi tekstejä, kuvia, tilastoja, karttoja, animaatioita, videoita tai äänitallenteita.</a:t>
            </a:r>
          </a:p>
          <a:p>
            <a:r>
              <a:rPr lang="fi-FI" altLang="fi-FI" sz="2000"/>
              <a:t>Tarvittaessa aineistot voidaan antaa erillisinä tiedostoina tehtävän ratkaisuun soveltuviksi arvioitujen ohjelmien tiedostomuodoilla. Jokaisen tiedoston yhteydessä voidaan kertoa, millä ohjelmalla se on tarkoitettu avattavaksi. Kokelas valitsee itse, millä koejärjestelmän ohjelmista hän käsittelee kyseistä aineistoa.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Otsikko 1">
            <a:extLst>
              <a:ext uri="{FF2B5EF4-FFF2-40B4-BE49-F238E27FC236}">
                <a16:creationId xmlns:a16="http://schemas.microsoft.com/office/drawing/2014/main" id="{044DD593-F06C-4E2A-ADAD-9ECC93F80DF1}"/>
              </a:ext>
            </a:extLst>
          </p:cNvPr>
          <p:cNvSpPr>
            <a:spLocks noGrp="1" noChangeArrowheads="1"/>
          </p:cNvSpPr>
          <p:nvPr>
            <p:ph type="title"/>
          </p:nvPr>
        </p:nvSpPr>
        <p:spPr/>
        <p:txBody>
          <a:bodyPr/>
          <a:lstStyle/>
          <a:p>
            <a:r>
              <a:rPr lang="fi-FI" altLang="fi-FI"/>
              <a:t>Reaalikokeen pisteytys</a:t>
            </a:r>
          </a:p>
        </p:txBody>
      </p:sp>
      <p:sp>
        <p:nvSpPr>
          <p:cNvPr id="49155" name="Sisällön paikkamerkki 2">
            <a:extLst>
              <a:ext uri="{FF2B5EF4-FFF2-40B4-BE49-F238E27FC236}">
                <a16:creationId xmlns:a16="http://schemas.microsoft.com/office/drawing/2014/main" id="{FA92078C-D807-4584-B8A0-9ED2AB7037AC}"/>
              </a:ext>
            </a:extLst>
          </p:cNvPr>
          <p:cNvSpPr>
            <a:spLocks noGrp="1" noChangeArrowheads="1"/>
          </p:cNvSpPr>
          <p:nvPr>
            <p:ph idx="1"/>
          </p:nvPr>
        </p:nvSpPr>
        <p:spPr/>
        <p:txBody>
          <a:bodyPr/>
          <a:lstStyle/>
          <a:p>
            <a:r>
              <a:rPr lang="fi-FI" altLang="fi-FI" sz="2400"/>
              <a:t>Tehtävän laajuuden ja kysymysmuodon mukaan tehtävän maksimipistemäärä voi vaihdella välillä 15–30 pistettä. </a:t>
            </a:r>
          </a:p>
          <a:p>
            <a:r>
              <a:rPr lang="fi-FI" altLang="fi-FI" sz="2400"/>
              <a:t>Kokeen maksimipistemäärä on 120 pistettä. Sen saavuttaminen edellyttää, että kokelas vastaa myös niihin tehtäviin, joissa tehtäväkohtainen maksimipistemäärä on suuri.</a:t>
            </a:r>
          </a:p>
          <a:p>
            <a:r>
              <a:rPr lang="fi-FI" altLang="fi-FI" sz="2400"/>
              <a:t>VASTAA JUURI OIKEAAN MÄÄRÄÄN TEHTÄVIÄ; jos vastaat liian moneen, paras tehtävä pudotetaan pois!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Otsikko 1">
            <a:extLst>
              <a:ext uri="{FF2B5EF4-FFF2-40B4-BE49-F238E27FC236}">
                <a16:creationId xmlns:a16="http://schemas.microsoft.com/office/drawing/2014/main" id="{009276CD-6B14-4301-B68D-7A9F5B7D0AF2}"/>
              </a:ext>
            </a:extLst>
          </p:cNvPr>
          <p:cNvSpPr>
            <a:spLocks noGrp="1" noChangeArrowheads="1"/>
          </p:cNvSpPr>
          <p:nvPr>
            <p:ph type="title"/>
          </p:nvPr>
        </p:nvSpPr>
        <p:spPr/>
        <p:txBody>
          <a:bodyPr/>
          <a:lstStyle/>
          <a:p>
            <a:r>
              <a:rPr lang="fi-FI" altLang="fi-FI" sz="3600"/>
              <a:t>REAALIKOKEEN ARVIOINNISSA kypsyyttä osoittaa</a:t>
            </a:r>
          </a:p>
        </p:txBody>
      </p:sp>
      <p:sp>
        <p:nvSpPr>
          <p:cNvPr id="38915" name="Sisällön paikkamerkki 2">
            <a:extLst>
              <a:ext uri="{FF2B5EF4-FFF2-40B4-BE49-F238E27FC236}">
                <a16:creationId xmlns:a16="http://schemas.microsoft.com/office/drawing/2014/main" id="{7C8DAB2D-25A2-4AAF-A703-7216098FB189}"/>
              </a:ext>
            </a:extLst>
          </p:cNvPr>
          <p:cNvSpPr>
            <a:spLocks noGrp="1"/>
          </p:cNvSpPr>
          <p:nvPr>
            <p:ph idx="1"/>
          </p:nvPr>
        </p:nvSpPr>
        <p:spPr/>
        <p:txBody>
          <a:bodyPr/>
          <a:lstStyle/>
          <a:p>
            <a:pPr algn="just">
              <a:tabLst>
                <a:tab pos="269875" algn="l"/>
              </a:tabLst>
              <a:defRPr/>
            </a:pPr>
            <a:r>
              <a:rPr lang="fi-FI" altLang="fi-FI" sz="1600" dirty="0">
                <a:latin typeface="Times New Roman" panose="02020603050405020304" pitchFamily="18" charset="0"/>
                <a:cs typeface="Times New Roman" panose="02020603050405020304" pitchFamily="18" charset="0"/>
              </a:rPr>
              <a:t>Asioiden käsittely ilmentää tietojen ja taitojen itsenäistä hallintaa ja kykyä niiden soveltamiseen.</a:t>
            </a:r>
          </a:p>
          <a:p>
            <a:pPr algn="just">
              <a:tabLst>
                <a:tab pos="269875" algn="l"/>
              </a:tabLst>
              <a:defRPr/>
            </a:pPr>
            <a:r>
              <a:rPr lang="fi-FI" altLang="fi-FI" sz="1600" dirty="0">
                <a:latin typeface="Times New Roman" panose="02020603050405020304" pitchFamily="18" charset="0"/>
                <a:cs typeface="Times New Roman" panose="02020603050405020304" pitchFamily="18" charset="0"/>
              </a:rPr>
              <a:t>Vastaus osoittaa monipuolisia ja kehittyneitä tiedonkäsittelytaitoja.</a:t>
            </a:r>
          </a:p>
          <a:p>
            <a:pPr algn="just">
              <a:tabLst>
                <a:tab pos="269875" algn="l"/>
              </a:tabLst>
              <a:defRPr/>
            </a:pPr>
            <a:r>
              <a:rPr lang="fi-FI" altLang="fi-FI" sz="1600" dirty="0">
                <a:latin typeface="Times New Roman" panose="02020603050405020304" pitchFamily="18" charset="0"/>
                <a:cs typeface="Times New Roman" panose="02020603050405020304" pitchFamily="18" charset="0"/>
              </a:rPr>
              <a:t>Tehtävän kannalta olennaisia tietoja on riittävästi.</a:t>
            </a:r>
          </a:p>
          <a:p>
            <a:pPr algn="just">
              <a:tabLst>
                <a:tab pos="269875" algn="l"/>
              </a:tabLst>
              <a:defRPr/>
            </a:pPr>
            <a:r>
              <a:rPr lang="fi-FI" altLang="fi-FI" sz="1600" dirty="0">
                <a:latin typeface="Times New Roman" panose="02020603050405020304" pitchFamily="18" charset="0"/>
                <a:cs typeface="Times New Roman" panose="02020603050405020304" pitchFamily="18" charset="0"/>
              </a:rPr>
              <a:t>Kokonaisuus on jäsennelty ja asiasisällöltään johdonmukainen.</a:t>
            </a:r>
          </a:p>
          <a:p>
            <a:pPr algn="just">
              <a:tabLst>
                <a:tab pos="269875" algn="l"/>
              </a:tabLst>
              <a:defRPr/>
            </a:pPr>
            <a:r>
              <a:rPr lang="fi-FI" altLang="fi-FI" sz="1600" dirty="0">
                <a:latin typeface="Times New Roman" panose="02020603050405020304" pitchFamily="18" charset="0"/>
                <a:cs typeface="Times New Roman" panose="02020603050405020304" pitchFamily="18" charset="0"/>
              </a:rPr>
              <a:t>Syitä ja seurauksia tarkastellaan asianmukaisesti eri näkökulmista.</a:t>
            </a:r>
          </a:p>
          <a:p>
            <a:pPr algn="just">
              <a:tabLst>
                <a:tab pos="269875" algn="l"/>
              </a:tabLst>
              <a:defRPr/>
            </a:pPr>
            <a:r>
              <a:rPr lang="fi-FI" altLang="fi-FI" sz="1600" dirty="0">
                <a:latin typeface="Times New Roman" panose="02020603050405020304" pitchFamily="18" charset="0"/>
                <a:cs typeface="Times New Roman" panose="02020603050405020304" pitchFamily="18" charset="0"/>
              </a:rPr>
              <a:t>Esitetyt väitteet perustellaan selkeästi.</a:t>
            </a:r>
          </a:p>
          <a:p>
            <a:pPr algn="just">
              <a:tabLst>
                <a:tab pos="269875" algn="l"/>
              </a:tabLst>
              <a:defRPr/>
            </a:pPr>
            <a:r>
              <a:rPr lang="fi-FI" altLang="fi-FI" sz="1600" dirty="0">
                <a:latin typeface="Times New Roman" panose="02020603050405020304" pitchFamily="18" charset="0"/>
                <a:cs typeface="Times New Roman" panose="02020603050405020304" pitchFamily="18" charset="0"/>
              </a:rPr>
              <a:t>Tehtäviin liittyviä aineistoja käytetään tarkoituksenmukaisesti.</a:t>
            </a:r>
          </a:p>
          <a:p>
            <a:pPr algn="just">
              <a:tabLst>
                <a:tab pos="269875" algn="l"/>
              </a:tabLst>
              <a:defRPr/>
            </a:pPr>
            <a:r>
              <a:rPr lang="fi-FI" altLang="fi-FI" sz="1600" dirty="0">
                <a:latin typeface="Times New Roman" panose="02020603050405020304" pitchFamily="18" charset="0"/>
                <a:cs typeface="Times New Roman" panose="02020603050405020304" pitchFamily="18" charset="0"/>
              </a:rPr>
              <a:t>Esitetyt tiedot asetetaan laajempiin asiayhteyksiin.</a:t>
            </a:r>
          </a:p>
          <a:p>
            <a:pPr algn="just">
              <a:tabLst>
                <a:tab pos="269875" algn="l"/>
              </a:tabLst>
              <a:defRPr/>
            </a:pPr>
            <a:r>
              <a:rPr lang="fi-FI" altLang="fi-FI" sz="1600" dirty="0">
                <a:latin typeface="Times New Roman" panose="02020603050405020304" pitchFamily="18" charset="0"/>
                <a:cs typeface="Times New Roman" panose="02020603050405020304" pitchFamily="18" charset="0"/>
              </a:rPr>
              <a:t>Erityisesti pohdiskelua edellyttävissä tehtävissä erotetaan tosiasiat, perustellut kannanotot ja mielipiteet.</a:t>
            </a:r>
          </a:p>
          <a:p>
            <a:pPr algn="just">
              <a:tabLst>
                <a:tab pos="269875" algn="l"/>
              </a:tabLst>
              <a:defRPr/>
            </a:pPr>
            <a:r>
              <a:rPr lang="fi-FI" altLang="fi-FI" sz="1600" dirty="0">
                <a:latin typeface="Times New Roman" panose="02020603050405020304" pitchFamily="18" charset="0"/>
                <a:cs typeface="Times New Roman" panose="02020603050405020304" pitchFamily="18" charset="0"/>
              </a:rPr>
              <a:t>Annettuja työkaluja on käytetty tarkoituksenmukaisesti.</a:t>
            </a:r>
          </a:p>
          <a:p>
            <a:pPr marL="0" indent="0" algn="just">
              <a:buFont typeface="Wingdings" panose="05000000000000000000" pitchFamily="2" charset="2"/>
              <a:buNone/>
              <a:tabLst>
                <a:tab pos="269875" algn="l"/>
              </a:tabLst>
              <a:defRPr/>
            </a:pPr>
            <a:r>
              <a:rPr lang="fi-FI" altLang="fi-FI" sz="1600" dirty="0">
                <a:latin typeface="Times New Roman" panose="02020603050405020304" pitchFamily="18" charset="0"/>
                <a:cs typeface="Times New Roman" panose="02020603050405020304" pitchFamily="18" charset="0"/>
              </a:rPr>
              <a:t>Matemaattista käsittelyä edellyttävissä tehtävissä suureyhtälöt ja kaavat on perusteltava tavalla, joka osoittaa kokelaan hahmottaneen tilanteen oikein ja soveltaneen ratkaisussaan asianmukaista periaatetta tai lakia.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Otsikko 1">
            <a:extLst>
              <a:ext uri="{FF2B5EF4-FFF2-40B4-BE49-F238E27FC236}">
                <a16:creationId xmlns:a16="http://schemas.microsoft.com/office/drawing/2014/main" id="{C735CF50-7F5D-4C55-AC12-7E4892C60CA5}"/>
              </a:ext>
            </a:extLst>
          </p:cNvPr>
          <p:cNvSpPr>
            <a:spLocks noGrp="1" noChangeArrowheads="1"/>
          </p:cNvSpPr>
          <p:nvPr>
            <p:ph type="title"/>
          </p:nvPr>
        </p:nvSpPr>
        <p:spPr/>
        <p:txBody>
          <a:bodyPr/>
          <a:lstStyle/>
          <a:p>
            <a:r>
              <a:rPr lang="fi-FI" altLang="fi-FI" sz="3200">
                <a:solidFill>
                  <a:srgbClr val="003366"/>
                </a:solidFill>
              </a:rPr>
              <a:t>REAALIKOKEEN ARVIOINNISSA suorituksen arvoa alentaa esim.</a:t>
            </a:r>
            <a:endParaRPr lang="fi-FI" altLang="fi-FI" sz="3200"/>
          </a:p>
        </p:txBody>
      </p:sp>
      <p:sp>
        <p:nvSpPr>
          <p:cNvPr id="39939" name="Sisällön paikkamerkki 2">
            <a:extLst>
              <a:ext uri="{FF2B5EF4-FFF2-40B4-BE49-F238E27FC236}">
                <a16:creationId xmlns:a16="http://schemas.microsoft.com/office/drawing/2014/main" id="{2CC2463F-CB32-4C43-8D90-CA736B978CF1}"/>
              </a:ext>
            </a:extLst>
          </p:cNvPr>
          <p:cNvSpPr>
            <a:spLocks noGrp="1"/>
          </p:cNvSpPr>
          <p:nvPr>
            <p:ph idx="1"/>
          </p:nvPr>
        </p:nvSpPr>
        <p:spPr/>
        <p:txBody>
          <a:bodyPr/>
          <a:lstStyle/>
          <a:p>
            <a:pPr>
              <a:defRPr/>
            </a:pPr>
            <a:r>
              <a:rPr lang="fi-FI" altLang="fi-FI" sz="2000" dirty="0"/>
              <a:t>Suorituksessa on selviä asiavirheitä.</a:t>
            </a:r>
          </a:p>
          <a:p>
            <a:pPr>
              <a:defRPr/>
            </a:pPr>
            <a:r>
              <a:rPr lang="fi-FI" altLang="fi-FI" sz="2000" dirty="0"/>
              <a:t>Ajatukset on ilmaistu epäselvästi tai epätarkasti.</a:t>
            </a:r>
          </a:p>
          <a:p>
            <a:pPr>
              <a:defRPr/>
            </a:pPr>
            <a:r>
              <a:rPr lang="fi-FI" altLang="fi-FI" sz="2000" dirty="0"/>
              <a:t>Esitetyt tiedot osoittavat, että kokelas on käsittänyt tehtävän väärin, tai ne ovat muuten tehtävänannon kannalta epäolennaisia; vastauksen pituus ja detaljien määrä eivät sinänsä ole ansioita.</a:t>
            </a:r>
          </a:p>
          <a:p>
            <a:pPr>
              <a:defRPr/>
            </a:pPr>
            <a:r>
              <a:rPr lang="fi-FI" altLang="fi-FI" sz="2000" dirty="0"/>
              <a:t>Vastaus rakentuu pelkästään mielipiteiden varaan.</a:t>
            </a:r>
          </a:p>
          <a:p>
            <a:pPr>
              <a:defRPr/>
            </a:pPr>
            <a:r>
              <a:rPr lang="fi-FI" altLang="fi-FI" sz="2000" dirty="0"/>
              <a:t>Suorituksessa toistetaan samoja asioita.</a:t>
            </a:r>
          </a:p>
          <a:p>
            <a:pPr marL="0" indent="0">
              <a:buFont typeface="Wingdings" panose="05000000000000000000" pitchFamily="2" charset="2"/>
              <a:buNone/>
              <a:defRPr/>
            </a:pPr>
            <a:endParaRPr lang="fi-FI" altLang="fi-FI" sz="2000" dirty="0"/>
          </a:p>
          <a:p>
            <a:pPr marL="0" indent="0">
              <a:buFont typeface="Wingdings" panose="05000000000000000000" pitchFamily="2" charset="2"/>
              <a:buNone/>
              <a:defRPr/>
            </a:pPr>
            <a:r>
              <a:rPr lang="fi-FI" altLang="fi-FI" sz="2000" b="1" dirty="0"/>
              <a:t>Yleisten arvosteluperusteiden lisäksi painotetaan kunkin reaaliaineen luonteen mukaista esitystapaa ja kielenkäytön täsmällisyyttä.</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Otsikko 1">
            <a:extLst>
              <a:ext uri="{FF2B5EF4-FFF2-40B4-BE49-F238E27FC236}">
                <a16:creationId xmlns:a16="http://schemas.microsoft.com/office/drawing/2014/main" id="{8C998284-0568-4791-871D-01E89E516C18}"/>
              </a:ext>
            </a:extLst>
          </p:cNvPr>
          <p:cNvSpPr>
            <a:spLocks noGrp="1" noChangeArrowheads="1"/>
          </p:cNvSpPr>
          <p:nvPr>
            <p:ph type="title"/>
          </p:nvPr>
        </p:nvSpPr>
        <p:spPr/>
        <p:txBody>
          <a:bodyPr/>
          <a:lstStyle/>
          <a:p>
            <a:r>
              <a:rPr lang="fi-FI" altLang="fi-FI" b="1">
                <a:solidFill>
                  <a:srgbClr val="FF0000"/>
                </a:solidFill>
              </a:rPr>
              <a:t>TÄRKEÄÄ</a:t>
            </a:r>
          </a:p>
        </p:txBody>
      </p:sp>
      <p:sp>
        <p:nvSpPr>
          <p:cNvPr id="53251" name="Sisällön paikkamerkki 2">
            <a:extLst>
              <a:ext uri="{FF2B5EF4-FFF2-40B4-BE49-F238E27FC236}">
                <a16:creationId xmlns:a16="http://schemas.microsoft.com/office/drawing/2014/main" id="{E0F65DF9-0E6A-4BF8-AEE2-A9AB23304A1F}"/>
              </a:ext>
            </a:extLst>
          </p:cNvPr>
          <p:cNvSpPr>
            <a:spLocks noGrp="1" noChangeArrowheads="1"/>
          </p:cNvSpPr>
          <p:nvPr>
            <p:ph idx="1"/>
          </p:nvPr>
        </p:nvSpPr>
        <p:spPr/>
        <p:txBody>
          <a:bodyPr/>
          <a:lstStyle/>
          <a:p>
            <a:r>
              <a:rPr lang="fi-FI" altLang="fi-FI" dirty="0">
                <a:solidFill>
                  <a:srgbClr val="FF0000"/>
                </a:solidFill>
              </a:rPr>
              <a:t>Koeaamuna ole paikalla oikeaan aikaan oikealla koululla</a:t>
            </a:r>
          </a:p>
          <a:p>
            <a:r>
              <a:rPr lang="fi-FI" altLang="fi-FI" dirty="0">
                <a:solidFill>
                  <a:srgbClr val="FF0000"/>
                </a:solidFill>
                <a:highlight>
                  <a:srgbClr val="FFFF00"/>
                </a:highlight>
              </a:rPr>
              <a:t>Mukana laite, langalliset kuulokkeet (ja hiiri), laturijohto, kynä ja henkilötodistus</a:t>
            </a:r>
          </a:p>
          <a:p>
            <a:r>
              <a:rPr lang="fi-FI" altLang="fi-FI" dirty="0">
                <a:solidFill>
                  <a:srgbClr val="FF0000"/>
                </a:solidFill>
              </a:rPr>
              <a:t>OSAATHAN BOOTATA LAITTEESI ABITTI-YMPÄRISTÖÖN?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Otsikko 1">
            <a:extLst>
              <a:ext uri="{FF2B5EF4-FFF2-40B4-BE49-F238E27FC236}">
                <a16:creationId xmlns:a16="http://schemas.microsoft.com/office/drawing/2014/main" id="{5C09F940-46EA-4820-9317-7F75A372CFB0}"/>
              </a:ext>
            </a:extLst>
          </p:cNvPr>
          <p:cNvSpPr>
            <a:spLocks noGrp="1" noChangeArrowheads="1"/>
          </p:cNvSpPr>
          <p:nvPr>
            <p:ph type="title"/>
          </p:nvPr>
        </p:nvSpPr>
        <p:spPr/>
        <p:txBody>
          <a:bodyPr/>
          <a:lstStyle/>
          <a:p>
            <a:r>
              <a:rPr lang="fi-FI" altLang="fi-FI" b="1"/>
              <a:t>YTL:n ohjeet</a:t>
            </a:r>
          </a:p>
        </p:txBody>
      </p:sp>
      <p:sp>
        <p:nvSpPr>
          <p:cNvPr id="55299" name="Sisällön paikkamerkki 2">
            <a:extLst>
              <a:ext uri="{FF2B5EF4-FFF2-40B4-BE49-F238E27FC236}">
                <a16:creationId xmlns:a16="http://schemas.microsoft.com/office/drawing/2014/main" id="{298786E1-0C3C-44B9-B767-2717E1B5E366}"/>
              </a:ext>
            </a:extLst>
          </p:cNvPr>
          <p:cNvSpPr>
            <a:spLocks noGrp="1"/>
          </p:cNvSpPr>
          <p:nvPr>
            <p:ph idx="1"/>
          </p:nvPr>
        </p:nvSpPr>
        <p:spPr/>
        <p:txBody>
          <a:bodyPr/>
          <a:lstStyle/>
          <a:p>
            <a:pPr>
              <a:defRPr/>
            </a:pPr>
            <a:r>
              <a:rPr lang="fi-FI" dirty="0">
                <a:hlinkClick r:id="rId2"/>
              </a:rPr>
              <a:t>Tietoa kokelaalle | Ylioppilastutkintolautakunta</a:t>
            </a:r>
            <a:endParaRPr lang="fi-FI" dirty="0"/>
          </a:p>
          <a:p>
            <a:pPr>
              <a:defRPr/>
            </a:pPr>
            <a:r>
              <a:rPr lang="fi-FI" dirty="0">
                <a:hlinkClick r:id="rId3"/>
              </a:rPr>
              <a:t>Koetilaisuuden kulku | Ylioppilastutkintolautakunta</a:t>
            </a:r>
            <a:endParaRPr lang="fi-FI" dirty="0"/>
          </a:p>
          <a:p>
            <a:pPr marL="0" indent="0">
              <a:buNone/>
              <a:defRPr/>
            </a:pPr>
            <a:endParaRPr lang="fi-FI" dirty="0"/>
          </a:p>
          <a:p>
            <a:pPr>
              <a:defRPr/>
            </a:pPr>
            <a:r>
              <a:rPr lang="fi-FI" dirty="0">
                <a:hlinkClick r:id="rId4"/>
              </a:rPr>
              <a:t>Abi-Aapinen - Kallaveden lukio</a:t>
            </a:r>
            <a:endParaRPr lang="fi-FI" dirty="0"/>
          </a:p>
          <a:p>
            <a:pPr marL="0" indent="0">
              <a:buNone/>
              <a:defRPr/>
            </a:pPr>
            <a:endParaRPr lang="fi-FI" altLang="fi-FI"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Otsikko 1">
            <a:extLst>
              <a:ext uri="{FF2B5EF4-FFF2-40B4-BE49-F238E27FC236}">
                <a16:creationId xmlns:a16="http://schemas.microsoft.com/office/drawing/2014/main" id="{ECAD7702-A86D-41FB-ACF9-FF61E4487137}"/>
              </a:ext>
            </a:extLst>
          </p:cNvPr>
          <p:cNvSpPr>
            <a:spLocks noGrp="1" noChangeArrowheads="1"/>
          </p:cNvSpPr>
          <p:nvPr>
            <p:ph type="title"/>
          </p:nvPr>
        </p:nvSpPr>
        <p:spPr/>
        <p:txBody>
          <a:bodyPr/>
          <a:lstStyle/>
          <a:p>
            <a:r>
              <a:rPr lang="fi-FI" altLang="fi-FI" b="1"/>
              <a:t>Kokeen alussa</a:t>
            </a:r>
          </a:p>
        </p:txBody>
      </p:sp>
      <p:sp>
        <p:nvSpPr>
          <p:cNvPr id="55299" name="Sisällön paikkamerkki 2">
            <a:extLst>
              <a:ext uri="{FF2B5EF4-FFF2-40B4-BE49-F238E27FC236}">
                <a16:creationId xmlns:a16="http://schemas.microsoft.com/office/drawing/2014/main" id="{226C17A3-ECA0-40C8-ABEA-E26B5E3D3948}"/>
              </a:ext>
            </a:extLst>
          </p:cNvPr>
          <p:cNvSpPr>
            <a:spLocks noGrp="1" noChangeArrowheads="1"/>
          </p:cNvSpPr>
          <p:nvPr>
            <p:ph idx="1"/>
          </p:nvPr>
        </p:nvSpPr>
        <p:spPr/>
        <p:txBody>
          <a:bodyPr/>
          <a:lstStyle/>
          <a:p>
            <a:r>
              <a:rPr lang="fi-FI" altLang="fi-FI" dirty="0"/>
              <a:t>Kiinnitä ensin laturijohto, kuulokkeet (ja mahdollinen </a:t>
            </a:r>
            <a:r>
              <a:rPr lang="fi-FI" altLang="fi-FI" dirty="0" err="1"/>
              <a:t>abitti</a:t>
            </a:r>
            <a:r>
              <a:rPr lang="fi-FI" altLang="fi-FI" dirty="0"/>
              <a:t>-tikku) laitteeseesi</a:t>
            </a:r>
          </a:p>
          <a:p>
            <a:r>
              <a:rPr lang="fi-FI" altLang="fi-FI" dirty="0"/>
              <a:t>Boottaat laitteesi </a:t>
            </a:r>
            <a:r>
              <a:rPr lang="fi-FI" altLang="fi-FI" dirty="0" err="1"/>
              <a:t>Abitti</a:t>
            </a:r>
            <a:r>
              <a:rPr lang="fi-FI" altLang="fi-FI" dirty="0"/>
              <a:t>-ympäristöön; salissa saat palvelimen osoitteen</a:t>
            </a:r>
          </a:p>
          <a:p>
            <a:r>
              <a:rPr lang="fi-FI" altLang="fi-FI" dirty="0"/>
              <a:t>Teet äänitestin</a:t>
            </a:r>
          </a:p>
          <a:p>
            <a:r>
              <a:rPr lang="fi-FI" altLang="fi-FI" dirty="0"/>
              <a:t>Valvoja tunnistaa sinut ja kirjaudut Abitiin avainluvuilla</a:t>
            </a:r>
          </a:p>
          <a:p>
            <a:r>
              <a:rPr lang="fi-FI" altLang="fi-FI" dirty="0"/>
              <a:t>Etuvalvoja käynnistää kokeen</a:t>
            </a:r>
          </a:p>
          <a:p>
            <a:endParaRPr lang="fi-FI" altLang="fi-FI"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Otsikko 1">
            <a:extLst>
              <a:ext uri="{FF2B5EF4-FFF2-40B4-BE49-F238E27FC236}">
                <a16:creationId xmlns:a16="http://schemas.microsoft.com/office/drawing/2014/main" id="{6FE10125-5146-4313-8215-91CBD6C6009A}"/>
              </a:ext>
            </a:extLst>
          </p:cNvPr>
          <p:cNvSpPr>
            <a:spLocks noGrp="1" noChangeArrowheads="1"/>
          </p:cNvSpPr>
          <p:nvPr>
            <p:ph type="title"/>
          </p:nvPr>
        </p:nvSpPr>
        <p:spPr/>
        <p:txBody>
          <a:bodyPr/>
          <a:lstStyle/>
          <a:p>
            <a:r>
              <a:rPr lang="fi-FI" altLang="fi-FI" b="1"/>
              <a:t>Kokeen aikana</a:t>
            </a:r>
          </a:p>
        </p:txBody>
      </p:sp>
      <p:sp>
        <p:nvSpPr>
          <p:cNvPr id="56323" name="Sisällön paikkamerkki 2">
            <a:extLst>
              <a:ext uri="{FF2B5EF4-FFF2-40B4-BE49-F238E27FC236}">
                <a16:creationId xmlns:a16="http://schemas.microsoft.com/office/drawing/2014/main" id="{3B391E54-BB75-488E-92AC-86D6369ED7D8}"/>
              </a:ext>
            </a:extLst>
          </p:cNvPr>
          <p:cNvSpPr>
            <a:spLocks noGrp="1" noChangeArrowheads="1"/>
          </p:cNvSpPr>
          <p:nvPr>
            <p:ph idx="1"/>
          </p:nvPr>
        </p:nvSpPr>
        <p:spPr/>
        <p:txBody>
          <a:bodyPr/>
          <a:lstStyle/>
          <a:p>
            <a:r>
              <a:rPr lang="fi-FI" altLang="fi-FI" sz="2400" dirty="0"/>
              <a:t>Koetehtävät näkyvät selainikkunassa. Kysymyksiin liittyvät taustamateriaalit aukeavat omalle välilehdelleen </a:t>
            </a:r>
            <a:r>
              <a:rPr lang="fi-FI" altLang="fi-FI" sz="2400" i="1" dirty="0"/>
              <a:t>Avaa</a:t>
            </a:r>
            <a:r>
              <a:rPr lang="fi-FI" altLang="fi-FI" sz="2400" dirty="0"/>
              <a:t> </a:t>
            </a:r>
            <a:r>
              <a:rPr lang="fi-FI" altLang="fi-FI" sz="2400" i="1" dirty="0"/>
              <a:t>aineistot</a:t>
            </a:r>
            <a:r>
              <a:rPr lang="fi-FI" altLang="fi-FI" sz="2400" dirty="0"/>
              <a:t> -painikkeesta. Voit liikkua Aineistot- ja Sähköinen koe -välilehdeltä toiselle. Äänenvoimakkuutta säädät kokeen aikana tarvittaessa yläreunasta.</a:t>
            </a:r>
          </a:p>
          <a:p>
            <a:r>
              <a:rPr lang="fi-FI" altLang="fi-FI" sz="2400" dirty="0"/>
              <a:t>Vastaa suoraan kysymysten yhteydessä oleviin vastauskenttiin. </a:t>
            </a:r>
            <a:r>
              <a:rPr lang="fi-FI" altLang="fi-FI" sz="2400" b="1" dirty="0"/>
              <a:t>Talleta muilla ohjelmilla tekemäsi tiedostot</a:t>
            </a:r>
            <a:r>
              <a:rPr lang="fi-FI" altLang="fi-FI" sz="2400" dirty="0"/>
              <a:t>, jotta ne varmuuskopioidaan palvelimelle.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Otsikko 1">
            <a:extLst>
              <a:ext uri="{FF2B5EF4-FFF2-40B4-BE49-F238E27FC236}">
                <a16:creationId xmlns:a16="http://schemas.microsoft.com/office/drawing/2014/main" id="{56837117-2116-4ACE-AE1F-48443CE0C046}"/>
              </a:ext>
            </a:extLst>
          </p:cNvPr>
          <p:cNvSpPr>
            <a:spLocks noGrp="1" noChangeArrowheads="1"/>
          </p:cNvSpPr>
          <p:nvPr>
            <p:ph type="title"/>
          </p:nvPr>
        </p:nvSpPr>
        <p:spPr/>
        <p:txBody>
          <a:bodyPr/>
          <a:lstStyle/>
          <a:p>
            <a:r>
              <a:rPr lang="fi-FI" altLang="fi-FI" b="1"/>
              <a:t>Kokeen aikana</a:t>
            </a:r>
          </a:p>
        </p:txBody>
      </p:sp>
      <p:sp>
        <p:nvSpPr>
          <p:cNvPr id="57347" name="Sisällön paikkamerkki 2">
            <a:extLst>
              <a:ext uri="{FF2B5EF4-FFF2-40B4-BE49-F238E27FC236}">
                <a16:creationId xmlns:a16="http://schemas.microsoft.com/office/drawing/2014/main" id="{131ED5C7-D46B-40BB-9F26-64C78738134F}"/>
              </a:ext>
            </a:extLst>
          </p:cNvPr>
          <p:cNvSpPr>
            <a:spLocks noGrp="1" noChangeArrowheads="1"/>
          </p:cNvSpPr>
          <p:nvPr>
            <p:ph idx="1"/>
          </p:nvPr>
        </p:nvSpPr>
        <p:spPr/>
        <p:txBody>
          <a:bodyPr/>
          <a:lstStyle/>
          <a:p>
            <a:r>
              <a:rPr lang="fi-FI" altLang="fi-FI" sz="2400" dirty="0"/>
              <a:t>Koejärjestelmä </a:t>
            </a:r>
            <a:r>
              <a:rPr lang="fi-FI" altLang="fi-FI" sz="2400" b="1" dirty="0"/>
              <a:t>tallentaa vastauksesi automaattisesti. </a:t>
            </a:r>
            <a:r>
              <a:rPr lang="fi-FI" altLang="fi-FI" sz="2400" dirty="0"/>
              <a:t>Järjestelmä ilmoittaa, mikäli yhteys katkeaa. Odota rauhassa puolisen minuuttia. Jos yhteys ei palaa, viittaa valvoja paikalle.</a:t>
            </a:r>
          </a:p>
          <a:p>
            <a:r>
              <a:rPr lang="fi-FI" altLang="fi-FI" sz="2400" dirty="0">
                <a:solidFill>
                  <a:srgbClr val="FF0000"/>
                </a:solidFill>
              </a:rPr>
              <a:t>Jos kirjoitat muualle kuin </a:t>
            </a:r>
            <a:r>
              <a:rPr lang="fi-FI" altLang="fi-FI" sz="2400" dirty="0" err="1">
                <a:solidFill>
                  <a:srgbClr val="FF0000"/>
                </a:solidFill>
              </a:rPr>
              <a:t>abitti</a:t>
            </a:r>
            <a:r>
              <a:rPr lang="fi-FI" altLang="fi-FI" sz="2400" dirty="0">
                <a:solidFill>
                  <a:srgbClr val="FF0000"/>
                </a:solidFill>
              </a:rPr>
              <a:t>-laatikkoon, </a:t>
            </a:r>
            <a:r>
              <a:rPr lang="fi-FI" altLang="fi-FI" sz="2400" u="sng" dirty="0">
                <a:solidFill>
                  <a:srgbClr val="FF0000"/>
                </a:solidFill>
              </a:rPr>
              <a:t>tallenna säännöllisesti tuotoksesi!!!</a:t>
            </a:r>
          </a:p>
          <a:p>
            <a:r>
              <a:rPr lang="fi-FI" altLang="fi-FI" sz="2400" dirty="0"/>
              <a:t>Jos koneesi kaatuu tai kohtaat muita ongelmia, viittaa valvoja paikalle. Vaikka koneesi jouduttaisiin ongelmatilanteissa käynnistämään uudelleen </a:t>
            </a:r>
            <a:r>
              <a:rPr lang="fi-FI" altLang="fi-FI" sz="2400" dirty="0">
                <a:solidFill>
                  <a:srgbClr val="FF0000"/>
                </a:solidFill>
              </a:rPr>
              <a:t>(itse et saa tätä tehdä) </a:t>
            </a:r>
            <a:r>
              <a:rPr lang="fi-FI" altLang="fi-FI" sz="2400" dirty="0"/>
              <a:t>tai kone jouduttaisiin vaihtamaan, voit jatkaa suoritusta siitä mihin jäit.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Otsikko 1">
            <a:extLst>
              <a:ext uri="{FF2B5EF4-FFF2-40B4-BE49-F238E27FC236}">
                <a16:creationId xmlns:a16="http://schemas.microsoft.com/office/drawing/2014/main" id="{84AC8F5E-91C7-4B23-B510-F10458A97B1A}"/>
              </a:ext>
            </a:extLst>
          </p:cNvPr>
          <p:cNvSpPr>
            <a:spLocks noGrp="1" noChangeArrowheads="1"/>
          </p:cNvSpPr>
          <p:nvPr>
            <p:ph type="title"/>
          </p:nvPr>
        </p:nvSpPr>
        <p:spPr/>
        <p:txBody>
          <a:bodyPr/>
          <a:lstStyle/>
          <a:p>
            <a:r>
              <a:rPr lang="fi-FI" altLang="fi-FI" b="1"/>
              <a:t>Kokeen aikana</a:t>
            </a:r>
          </a:p>
        </p:txBody>
      </p:sp>
      <p:sp>
        <p:nvSpPr>
          <p:cNvPr id="58371" name="Sisällön paikkamerkki 2">
            <a:extLst>
              <a:ext uri="{FF2B5EF4-FFF2-40B4-BE49-F238E27FC236}">
                <a16:creationId xmlns:a16="http://schemas.microsoft.com/office/drawing/2014/main" id="{6984FD1C-898C-4F01-B1CA-D36B3FB0C69D}"/>
              </a:ext>
            </a:extLst>
          </p:cNvPr>
          <p:cNvSpPr>
            <a:spLocks noGrp="1" noChangeArrowheads="1"/>
          </p:cNvSpPr>
          <p:nvPr>
            <p:ph idx="1"/>
          </p:nvPr>
        </p:nvSpPr>
        <p:spPr/>
        <p:txBody>
          <a:bodyPr/>
          <a:lstStyle/>
          <a:p>
            <a:r>
              <a:rPr lang="fi-FI" altLang="fi-FI" sz="2400" dirty="0"/>
              <a:t>Voit tehdä muistiinpanoja ja luonnostella vastaustasi paperille kokeen aikana. Kirjoita jokaiseen käyttämääsi luonnospaperiin nimesi ja henkilötunnuksesi. PIDÄÄ KIRJAA VASTAUSTESI MÄÄRÄSTÄ (</a:t>
            </a:r>
            <a:r>
              <a:rPr lang="fi-FI" altLang="fi-FI" sz="2400" dirty="0" err="1"/>
              <a:t>reaali</a:t>
            </a:r>
            <a:r>
              <a:rPr lang="fi-FI" altLang="fi-FI" sz="2400" dirty="0"/>
              <a:t>).</a:t>
            </a:r>
          </a:p>
          <a:p>
            <a:r>
              <a:rPr lang="fi-FI" altLang="fi-FI" sz="2400" dirty="0"/>
              <a:t>Mikäli poistut paikaltasi kokeen aikana esimerkiksi vessaan, kytke </a:t>
            </a:r>
            <a:r>
              <a:rPr lang="fi-FI" altLang="fi-FI" sz="2400" b="1" dirty="0"/>
              <a:t>näytönsäästäjä</a:t>
            </a:r>
            <a:r>
              <a:rPr lang="fi-FI" altLang="fi-FI" sz="2400" dirty="0"/>
              <a:t> päälle klikkaamalla lukon kuvaa näytön yläreunassa.</a:t>
            </a:r>
          </a:p>
          <a:p>
            <a:r>
              <a:rPr lang="fi-FI" altLang="fi-FI" sz="2400" dirty="0"/>
              <a:t>Vessan ovea et laita lukkoon.</a:t>
            </a:r>
          </a:p>
          <a:p>
            <a:endParaRPr lang="fi-FI" altLang="fi-FI"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Otsikko 1">
            <a:extLst>
              <a:ext uri="{FF2B5EF4-FFF2-40B4-BE49-F238E27FC236}">
                <a16:creationId xmlns:a16="http://schemas.microsoft.com/office/drawing/2014/main" id="{33EEF7AC-884E-4DE3-A68F-C4D18B939864}"/>
              </a:ext>
            </a:extLst>
          </p:cNvPr>
          <p:cNvSpPr>
            <a:spLocks noGrp="1" noChangeArrowheads="1"/>
          </p:cNvSpPr>
          <p:nvPr>
            <p:ph type="title"/>
          </p:nvPr>
        </p:nvSpPr>
        <p:spPr/>
        <p:txBody>
          <a:bodyPr/>
          <a:lstStyle/>
          <a:p>
            <a:r>
              <a:rPr lang="fi-FI" altLang="fi-FI" b="1"/>
              <a:t>Kokeen aikana</a:t>
            </a:r>
          </a:p>
        </p:txBody>
      </p:sp>
      <p:sp>
        <p:nvSpPr>
          <p:cNvPr id="59395" name="Sisällön paikkamerkki 2">
            <a:extLst>
              <a:ext uri="{FF2B5EF4-FFF2-40B4-BE49-F238E27FC236}">
                <a16:creationId xmlns:a16="http://schemas.microsoft.com/office/drawing/2014/main" id="{5499B9BC-068B-4252-843D-17327E6E91D5}"/>
              </a:ext>
            </a:extLst>
          </p:cNvPr>
          <p:cNvSpPr>
            <a:spLocks noGrp="1" noChangeArrowheads="1"/>
          </p:cNvSpPr>
          <p:nvPr>
            <p:ph idx="1"/>
          </p:nvPr>
        </p:nvSpPr>
        <p:spPr/>
        <p:txBody>
          <a:bodyPr/>
          <a:lstStyle/>
          <a:p>
            <a:r>
              <a:rPr lang="fi-FI" altLang="fi-FI" dirty="0">
                <a:solidFill>
                  <a:srgbClr val="FF0000"/>
                </a:solidFill>
              </a:rPr>
              <a:t>Jos sinulle tulee jokin tekninen ongelma, kutsu valvoja paikalle.</a:t>
            </a:r>
          </a:p>
          <a:p>
            <a:r>
              <a:rPr lang="fi-FI" altLang="fi-FI" dirty="0"/>
              <a:t>Valvoja saa auttaa teknisten ongelmien ratkaisemisessa, ei koesuoritukseen liittyvissä asioissa.</a:t>
            </a:r>
          </a:p>
          <a:p>
            <a:r>
              <a:rPr lang="fi-FI" altLang="fi-FI" dirty="0"/>
              <a:t>Muista tekstin palautustoiminto (linkki vastauslaatikon alla)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919F9FB-3DB9-79CE-3F25-CF6DB2EB8DC2}"/>
              </a:ext>
            </a:extLst>
          </p:cNvPr>
          <p:cNvSpPr>
            <a:spLocks noGrp="1"/>
          </p:cNvSpPr>
          <p:nvPr>
            <p:ph type="title"/>
          </p:nvPr>
        </p:nvSpPr>
        <p:spPr/>
        <p:txBody>
          <a:bodyPr/>
          <a:lstStyle/>
          <a:p>
            <a:br>
              <a:rPr lang="fi-FI" dirty="0"/>
            </a:br>
            <a:r>
              <a:rPr lang="fi-FI" dirty="0"/>
              <a:t>Kokeen lopuksi</a:t>
            </a:r>
            <a:br>
              <a:rPr lang="fi-FI" dirty="0"/>
            </a:br>
            <a:endParaRPr lang="fi-FI" dirty="0"/>
          </a:p>
        </p:txBody>
      </p:sp>
      <p:sp>
        <p:nvSpPr>
          <p:cNvPr id="3" name="Sisällön paikkamerkki 2">
            <a:extLst>
              <a:ext uri="{FF2B5EF4-FFF2-40B4-BE49-F238E27FC236}">
                <a16:creationId xmlns:a16="http://schemas.microsoft.com/office/drawing/2014/main" id="{8C4F24D9-5519-62F0-55DD-C6C0216B5E9F}"/>
              </a:ext>
            </a:extLst>
          </p:cNvPr>
          <p:cNvSpPr>
            <a:spLocks noGrp="1"/>
          </p:cNvSpPr>
          <p:nvPr>
            <p:ph idx="1"/>
          </p:nvPr>
        </p:nvSpPr>
        <p:spPr/>
        <p:txBody>
          <a:bodyPr/>
          <a:lstStyle/>
          <a:p>
            <a:r>
              <a:rPr lang="fi-FI" sz="2400" dirty="0"/>
              <a:t>Koejärjestelmä varoittaa, jos olet palauttamassa liian monta vastausta</a:t>
            </a:r>
          </a:p>
          <a:p>
            <a:r>
              <a:rPr lang="fi-FI" sz="2400" dirty="0"/>
              <a:t>Voit tarkastella vastauksiasi klikkaamalla koesivun alareunassa olevaa </a:t>
            </a:r>
            <a:r>
              <a:rPr lang="fi-FI" sz="2400" i="1" dirty="0"/>
              <a:t>Siirry tarkastelemaan vastauksiasi </a:t>
            </a:r>
            <a:r>
              <a:rPr lang="fi-FI" sz="2400" dirty="0"/>
              <a:t>–nappia</a:t>
            </a:r>
          </a:p>
          <a:p>
            <a:r>
              <a:rPr lang="fi-FI" sz="2400" dirty="0"/>
              <a:t>Yhteenvetosivulla näet ne vastaukset, jotka olet jättämässä arvosteltaviksi.</a:t>
            </a:r>
          </a:p>
          <a:p>
            <a:r>
              <a:rPr lang="fi-FI" sz="2400" dirty="0"/>
              <a:t>Yhteenvetosivulta on vielä mahdollista palata muokkaamaan koesuorituksia.</a:t>
            </a:r>
          </a:p>
          <a:p>
            <a:endParaRPr lang="fi-FI" sz="2400" dirty="0"/>
          </a:p>
        </p:txBody>
      </p:sp>
    </p:spTree>
    <p:extLst>
      <p:ext uri="{BB962C8B-B14F-4D97-AF65-F5344CB8AC3E}">
        <p14:creationId xmlns:p14="http://schemas.microsoft.com/office/powerpoint/2010/main" val="29239526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Otsikko 1">
            <a:extLst>
              <a:ext uri="{FF2B5EF4-FFF2-40B4-BE49-F238E27FC236}">
                <a16:creationId xmlns:a16="http://schemas.microsoft.com/office/drawing/2014/main" id="{C8D23A77-EF90-468F-B65D-4BBEECCD2D8D}"/>
              </a:ext>
            </a:extLst>
          </p:cNvPr>
          <p:cNvSpPr>
            <a:spLocks noGrp="1" noChangeArrowheads="1"/>
          </p:cNvSpPr>
          <p:nvPr>
            <p:ph type="title"/>
          </p:nvPr>
        </p:nvSpPr>
        <p:spPr/>
        <p:txBody>
          <a:bodyPr/>
          <a:lstStyle/>
          <a:p>
            <a:r>
              <a:rPr lang="fi-FI" altLang="fi-FI" b="1"/>
              <a:t>Lopuksi</a:t>
            </a:r>
          </a:p>
        </p:txBody>
      </p:sp>
      <p:sp>
        <p:nvSpPr>
          <p:cNvPr id="3" name="Sisällön paikkamerkki 2">
            <a:extLst>
              <a:ext uri="{FF2B5EF4-FFF2-40B4-BE49-F238E27FC236}">
                <a16:creationId xmlns:a16="http://schemas.microsoft.com/office/drawing/2014/main" id="{E020CE35-A844-40DF-9267-729EA14EECE5}"/>
              </a:ext>
            </a:extLst>
          </p:cNvPr>
          <p:cNvSpPr>
            <a:spLocks noGrp="1"/>
          </p:cNvSpPr>
          <p:nvPr>
            <p:ph idx="1"/>
          </p:nvPr>
        </p:nvSpPr>
        <p:spPr/>
        <p:txBody>
          <a:bodyPr/>
          <a:lstStyle/>
          <a:p>
            <a:pPr>
              <a:defRPr/>
            </a:pPr>
            <a:r>
              <a:rPr lang="fi-FI" sz="2800" dirty="0">
                <a:solidFill>
                  <a:srgbClr val="FF0000"/>
                </a:solidFill>
              </a:rPr>
              <a:t>Lue vielä kerran kokeen ohje ja tarkista, että olet vastannut oikeaan määrään kysymyksiä.</a:t>
            </a:r>
          </a:p>
          <a:p>
            <a:pPr>
              <a:defRPr/>
            </a:pPr>
            <a:r>
              <a:rPr lang="fi-FI" sz="2800" dirty="0">
                <a:solidFill>
                  <a:srgbClr val="FF0000"/>
                </a:solidFill>
              </a:rPr>
              <a:t>Tarkista, ettei sinulla ole mitään merkintöjä muissa vastauslaatikoissa!!</a:t>
            </a:r>
          </a:p>
          <a:p>
            <a:pPr>
              <a:defRPr/>
            </a:pPr>
            <a:r>
              <a:rPr lang="fi-FI" sz="2800" dirty="0"/>
              <a:t>Päätä koe napsauttamalla tehtäväsivun alareunassa olevaa </a:t>
            </a:r>
            <a:r>
              <a:rPr lang="fi-FI" sz="2800" i="1" dirty="0"/>
              <a:t>Siirry kokeen päättämiseen</a:t>
            </a:r>
            <a:r>
              <a:rPr lang="fi-FI" sz="2800" dirty="0"/>
              <a:t> -painiketta.</a:t>
            </a:r>
          </a:p>
          <a:p>
            <a:pPr>
              <a:defRPr/>
            </a:pPr>
            <a:r>
              <a:rPr lang="fi-FI" sz="2800" dirty="0"/>
              <a:t>Kun olet lopettanut kokeen, sammuta kone näytön oikeassa ylänurkassa olevasta virtakytkinkuvakkeesta.</a:t>
            </a:r>
          </a:p>
          <a:p>
            <a:pPr marL="0" indent="0">
              <a:buFont typeface="Wingdings" panose="05000000000000000000" pitchFamily="2" charset="2"/>
              <a:buNone/>
              <a:defRPr/>
            </a:pPr>
            <a:endParaRPr lang="fi-FI"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Otsikko 1">
            <a:extLst>
              <a:ext uri="{FF2B5EF4-FFF2-40B4-BE49-F238E27FC236}">
                <a16:creationId xmlns:a16="http://schemas.microsoft.com/office/drawing/2014/main" id="{266D4440-E6DA-4340-9CA5-C637CA21B9B2}"/>
              </a:ext>
            </a:extLst>
          </p:cNvPr>
          <p:cNvSpPr>
            <a:spLocks noGrp="1" noChangeArrowheads="1"/>
          </p:cNvSpPr>
          <p:nvPr>
            <p:ph type="title"/>
          </p:nvPr>
        </p:nvSpPr>
        <p:spPr/>
        <p:txBody>
          <a:bodyPr/>
          <a:lstStyle/>
          <a:p>
            <a:r>
              <a:rPr lang="fi-FI" altLang="fi-FI" b="1">
                <a:solidFill>
                  <a:srgbClr val="003366"/>
                </a:solidFill>
              </a:rPr>
              <a:t>Lopuksi</a:t>
            </a:r>
            <a:endParaRPr lang="fi-FI" altLang="fi-FI"/>
          </a:p>
        </p:txBody>
      </p:sp>
      <p:sp>
        <p:nvSpPr>
          <p:cNvPr id="61443" name="Sisällön paikkamerkki 2">
            <a:extLst>
              <a:ext uri="{FF2B5EF4-FFF2-40B4-BE49-F238E27FC236}">
                <a16:creationId xmlns:a16="http://schemas.microsoft.com/office/drawing/2014/main" id="{93BFF797-FCA0-4A16-8FA4-A061EC403222}"/>
              </a:ext>
            </a:extLst>
          </p:cNvPr>
          <p:cNvSpPr>
            <a:spLocks noGrp="1" noChangeArrowheads="1"/>
          </p:cNvSpPr>
          <p:nvPr>
            <p:ph idx="1"/>
          </p:nvPr>
        </p:nvSpPr>
        <p:spPr/>
        <p:txBody>
          <a:bodyPr/>
          <a:lstStyle/>
          <a:p>
            <a:pPr>
              <a:buClr>
                <a:srgbClr val="0099CC"/>
              </a:buClr>
            </a:pPr>
            <a:r>
              <a:rPr lang="fi-FI" altLang="fi-FI" sz="2800" dirty="0">
                <a:solidFill>
                  <a:srgbClr val="000000"/>
                </a:solidFill>
              </a:rPr>
              <a:t>Palauta muistiinpanopaperit sekä USB-muisti valvojalle. Näytä henkilötodistuksesi.</a:t>
            </a:r>
          </a:p>
          <a:p>
            <a:pPr>
              <a:buClr>
                <a:srgbClr val="0099CC"/>
              </a:buClr>
            </a:pPr>
            <a:r>
              <a:rPr lang="fi-FI" altLang="fi-FI" sz="2800" dirty="0">
                <a:solidFill>
                  <a:srgbClr val="000000"/>
                </a:solidFill>
              </a:rPr>
              <a:t>Ota tietokoneesi ja kuulokkeesi (</a:t>
            </a:r>
            <a:r>
              <a:rPr lang="fi-FI" altLang="fi-FI" sz="2800" dirty="0" err="1">
                <a:solidFill>
                  <a:srgbClr val="000000"/>
                </a:solidFill>
              </a:rPr>
              <a:t>ym</a:t>
            </a:r>
            <a:r>
              <a:rPr lang="fi-FI" altLang="fi-FI" sz="2800" dirty="0">
                <a:solidFill>
                  <a:srgbClr val="000000"/>
                </a:solidFill>
              </a:rPr>
              <a:t> tavarat) mukaan. Roskat roskikseen.</a:t>
            </a:r>
          </a:p>
          <a:p>
            <a:pPr>
              <a:buClr>
                <a:srgbClr val="0099CC"/>
              </a:buClr>
            </a:pPr>
            <a:r>
              <a:rPr lang="fi-FI" altLang="fi-FI" sz="2800" dirty="0">
                <a:solidFill>
                  <a:srgbClr val="000000"/>
                </a:solidFill>
              </a:rPr>
              <a:t>Mahdollisen koulun lainakoneen (ja/tai kuulokkeet) jätät koepaikallesi.</a:t>
            </a:r>
          </a:p>
          <a:p>
            <a:pPr>
              <a:buClr>
                <a:srgbClr val="0099CC"/>
              </a:buClr>
            </a:pPr>
            <a:endParaRPr lang="fi-FI" altLang="fi-FI" dirty="0">
              <a:solidFill>
                <a:srgbClr val="000000"/>
              </a:solidFill>
            </a:endParaRPr>
          </a:p>
          <a:p>
            <a:endParaRPr lang="fi-FI" altLang="fi-FI"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tsikko 1">
            <a:extLst>
              <a:ext uri="{FF2B5EF4-FFF2-40B4-BE49-F238E27FC236}">
                <a16:creationId xmlns:a16="http://schemas.microsoft.com/office/drawing/2014/main" id="{F055A4D7-1262-49BC-90D7-6EE5909899B3}"/>
              </a:ext>
            </a:extLst>
          </p:cNvPr>
          <p:cNvSpPr>
            <a:spLocks noGrp="1" noChangeArrowheads="1"/>
          </p:cNvSpPr>
          <p:nvPr>
            <p:ph type="title"/>
          </p:nvPr>
        </p:nvSpPr>
        <p:spPr/>
        <p:txBody>
          <a:bodyPr/>
          <a:lstStyle/>
          <a:p>
            <a:r>
              <a:rPr lang="fi-FI" altLang="fi-FI"/>
              <a:t>Tulokset</a:t>
            </a:r>
          </a:p>
        </p:txBody>
      </p:sp>
      <p:sp>
        <p:nvSpPr>
          <p:cNvPr id="62467" name="Sisällön paikkamerkki 2">
            <a:extLst>
              <a:ext uri="{FF2B5EF4-FFF2-40B4-BE49-F238E27FC236}">
                <a16:creationId xmlns:a16="http://schemas.microsoft.com/office/drawing/2014/main" id="{57085C3A-9CBE-4B42-A7BD-13C09F419495}"/>
              </a:ext>
            </a:extLst>
          </p:cNvPr>
          <p:cNvSpPr>
            <a:spLocks noGrp="1" noChangeArrowheads="1"/>
          </p:cNvSpPr>
          <p:nvPr>
            <p:ph idx="1"/>
          </p:nvPr>
        </p:nvSpPr>
        <p:spPr/>
        <p:txBody>
          <a:bodyPr/>
          <a:lstStyle/>
          <a:p>
            <a:r>
              <a:rPr lang="fi-FI" altLang="fi-FI" sz="2400" dirty="0"/>
              <a:t>Alustavat tulokset viikon / kahden viikon kuluessa kokeesta </a:t>
            </a:r>
          </a:p>
          <a:p>
            <a:r>
              <a:rPr lang="fi-FI" altLang="fi-FI" sz="2400" dirty="0"/>
              <a:t>Pisteet siirretään Wilmaan sitä mukaa kuin valmistuvat</a:t>
            </a:r>
          </a:p>
          <a:p>
            <a:r>
              <a:rPr lang="fi-FI" altLang="fi-FI" sz="2400" dirty="0"/>
              <a:t>Löytyy </a:t>
            </a:r>
            <a:r>
              <a:rPr lang="fi-FI" altLang="fi-FI" sz="2400" i="1" dirty="0"/>
              <a:t>Vahvistettu ilmoittautuminen yo-kirjoituksiin </a:t>
            </a:r>
            <a:r>
              <a:rPr lang="fi-FI" altLang="fi-FI" sz="2400" dirty="0"/>
              <a:t>–lomakkeelta</a:t>
            </a:r>
          </a:p>
          <a:p>
            <a:r>
              <a:rPr lang="fi-FI" altLang="fi-FI" sz="2400" dirty="0"/>
              <a:t>Tarvittaessa saat tiedon kokeen tarkastaneesta opettajasta koulun kansliasta</a:t>
            </a:r>
          </a:p>
          <a:p>
            <a:r>
              <a:rPr lang="fi-FI" altLang="fi-FI" sz="2400" dirty="0"/>
              <a:t>YTL lähettää lopulliset tulokset 12.11. -&gt; siirretään Wilmaan</a:t>
            </a:r>
          </a:p>
          <a:p>
            <a:r>
              <a:rPr lang="fi-FI" altLang="fi-FI" sz="2400" dirty="0"/>
              <a:t>Tulokset  nähtävissä Opintopolussa seuraavana päivänä</a:t>
            </a:r>
          </a:p>
          <a:p>
            <a:endParaRPr lang="fi-FI" altLang="fi-FI"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Otsikko 1">
            <a:extLst>
              <a:ext uri="{FF2B5EF4-FFF2-40B4-BE49-F238E27FC236}">
                <a16:creationId xmlns:a16="http://schemas.microsoft.com/office/drawing/2014/main" id="{9410604C-5E4F-4FFD-8260-0181A4AD7AD3}"/>
              </a:ext>
            </a:extLst>
          </p:cNvPr>
          <p:cNvSpPr>
            <a:spLocks noGrp="1" noChangeArrowheads="1"/>
          </p:cNvSpPr>
          <p:nvPr>
            <p:ph type="title"/>
          </p:nvPr>
        </p:nvSpPr>
        <p:spPr/>
        <p:txBody>
          <a:bodyPr/>
          <a:lstStyle/>
          <a:p>
            <a:r>
              <a:rPr lang="fi-FI" altLang="fi-FI"/>
              <a:t>Tulokset Opintopolussa</a:t>
            </a:r>
          </a:p>
        </p:txBody>
      </p:sp>
      <p:sp>
        <p:nvSpPr>
          <p:cNvPr id="63491" name="Sisällön paikkamerkki 2">
            <a:extLst>
              <a:ext uri="{FF2B5EF4-FFF2-40B4-BE49-F238E27FC236}">
                <a16:creationId xmlns:a16="http://schemas.microsoft.com/office/drawing/2014/main" id="{579C55E6-BC16-493F-B027-DF9CBE064A76}"/>
              </a:ext>
            </a:extLst>
          </p:cNvPr>
          <p:cNvSpPr>
            <a:spLocks noGrp="1" noChangeArrowheads="1"/>
          </p:cNvSpPr>
          <p:nvPr>
            <p:ph idx="1"/>
          </p:nvPr>
        </p:nvSpPr>
        <p:spPr/>
        <p:txBody>
          <a:bodyPr/>
          <a:lstStyle/>
          <a:p>
            <a:pPr>
              <a:buClrTx/>
              <a:buSzTx/>
              <a:buFontTx/>
              <a:buChar char="•"/>
            </a:pPr>
            <a:r>
              <a:rPr lang="fi-FI" altLang="fi-FI" sz="2800" dirty="0">
                <a:solidFill>
                  <a:srgbClr val="000000"/>
                </a:solidFill>
              </a:rPr>
              <a:t>Tulokset ja kokelaan arvostellut koesuoritukset annetaan kokelaalle ja alle 18-vuotiaan kokelaan huoltajalle nähtäväksi Opetushallituksen Oma Opintopolku -palvelussa </a:t>
            </a:r>
          </a:p>
          <a:p>
            <a:pPr>
              <a:buClrTx/>
              <a:buSzTx/>
              <a:buFontTx/>
              <a:buChar char="•"/>
            </a:pPr>
            <a:r>
              <a:rPr lang="fi-FI" altLang="fi-FI" sz="2800" dirty="0">
                <a:solidFill>
                  <a:srgbClr val="000000"/>
                </a:solidFill>
              </a:rPr>
              <a:t>Linkki YTL:n sivuilla </a:t>
            </a:r>
            <a:r>
              <a:rPr lang="fi-FI" altLang="fi-FI" sz="2800" dirty="0">
                <a:solidFill>
                  <a:srgbClr val="000000"/>
                </a:solidFill>
                <a:hlinkClick r:id="rId2"/>
              </a:rPr>
              <a:t>https://www.ylioppilastutkinto.fi/ylioppilastutkinto/tulokset-ja-koesuoritukset</a:t>
            </a:r>
            <a:endParaRPr lang="fi-FI" altLang="fi-FI" sz="2800" dirty="0">
              <a:solidFill>
                <a:srgbClr val="000000"/>
              </a:solidFill>
            </a:endParaRPr>
          </a:p>
          <a:p>
            <a:endParaRPr lang="fi-FI" altLang="fi-FI"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Otsikko 1">
            <a:extLst>
              <a:ext uri="{FF2B5EF4-FFF2-40B4-BE49-F238E27FC236}">
                <a16:creationId xmlns:a16="http://schemas.microsoft.com/office/drawing/2014/main" id="{46E0629B-8B64-4581-A237-B94929C84FBF}"/>
              </a:ext>
            </a:extLst>
          </p:cNvPr>
          <p:cNvSpPr>
            <a:spLocks noGrp="1" noChangeArrowheads="1"/>
          </p:cNvSpPr>
          <p:nvPr>
            <p:ph type="title"/>
          </p:nvPr>
        </p:nvSpPr>
        <p:spPr/>
        <p:txBody>
          <a:bodyPr/>
          <a:lstStyle/>
          <a:p>
            <a:r>
              <a:rPr lang="fi-FI" altLang="fi-FI"/>
              <a:t>Oikaisuvaatimus</a:t>
            </a:r>
          </a:p>
        </p:txBody>
      </p:sp>
      <p:sp>
        <p:nvSpPr>
          <p:cNvPr id="64515" name="Sisällön paikkamerkki 2">
            <a:extLst>
              <a:ext uri="{FF2B5EF4-FFF2-40B4-BE49-F238E27FC236}">
                <a16:creationId xmlns:a16="http://schemas.microsoft.com/office/drawing/2014/main" id="{AD54CF21-6829-47EF-89F1-5215BC54B89A}"/>
              </a:ext>
            </a:extLst>
          </p:cNvPr>
          <p:cNvSpPr>
            <a:spLocks noGrp="1" noChangeArrowheads="1"/>
          </p:cNvSpPr>
          <p:nvPr>
            <p:ph idx="1"/>
          </p:nvPr>
        </p:nvSpPr>
        <p:spPr/>
        <p:txBody>
          <a:bodyPr/>
          <a:lstStyle/>
          <a:p>
            <a:pPr>
              <a:buClrTx/>
              <a:buSzTx/>
              <a:buFontTx/>
              <a:buChar char="•"/>
            </a:pPr>
            <a:r>
              <a:rPr lang="fi-FI" altLang="fi-FI" sz="1800">
                <a:solidFill>
                  <a:srgbClr val="000000"/>
                </a:solidFill>
              </a:rPr>
              <a:t>Jos epäilet, että arvostelussa on tapahtunut virhe, saat vaatia lautakunnalta asiaan oikaisua. </a:t>
            </a:r>
          </a:p>
          <a:p>
            <a:pPr>
              <a:buClrTx/>
              <a:buSzTx/>
              <a:buFontTx/>
              <a:buChar char="•"/>
            </a:pPr>
            <a:r>
              <a:rPr lang="fi-FI" altLang="fi-FI" sz="1800">
                <a:solidFill>
                  <a:srgbClr val="000000"/>
                </a:solidFill>
              </a:rPr>
              <a:t>Hakemus on jätettävä 14 päivän kuluessa siitä, kun sinulla on ollut mahdollisuus saada arvosteltu koesuoritus nähtäväksesi.</a:t>
            </a:r>
          </a:p>
          <a:p>
            <a:pPr>
              <a:buClrTx/>
              <a:buSzTx/>
              <a:buFontTx/>
              <a:buChar char="•"/>
            </a:pPr>
            <a:r>
              <a:rPr lang="fi-FI" altLang="fi-FI" sz="1800">
                <a:solidFill>
                  <a:srgbClr val="000000"/>
                </a:solidFill>
              </a:rPr>
              <a:t>LINKKI YTL:n KOTISIVUILLA, MISTÄ PÄÄSEE KATSOMAAN VASTAUKSENSA.  </a:t>
            </a:r>
          </a:p>
          <a:p>
            <a:pPr>
              <a:buClrTx/>
              <a:buSzTx/>
              <a:buFontTx/>
              <a:buChar char="•"/>
            </a:pPr>
            <a:r>
              <a:rPr lang="fi-FI" altLang="fi-FI" sz="1800">
                <a:solidFill>
                  <a:srgbClr val="000000"/>
                </a:solidFill>
              </a:rPr>
              <a:t>Oikaisuvaatimuksen voi tehdä kokelas itse tai alle 18-vuotiaan kokelaan huoltaja. (Voit myös antaa esimerkiksi lukiosi rehtorille valtakirjan, jotta hän voi tehdä oikaisuvaatimuksen puolestasi.)</a:t>
            </a:r>
          </a:p>
          <a:p>
            <a:pPr>
              <a:buClrTx/>
              <a:buSzTx/>
              <a:buFontTx/>
              <a:buChar char="•"/>
            </a:pPr>
            <a:r>
              <a:rPr lang="fi-FI" altLang="fi-FI" sz="1800">
                <a:solidFill>
                  <a:srgbClr val="000000"/>
                </a:solidFill>
              </a:rPr>
              <a:t>Oikaisuvaatimus tehdään lautakunnan sähköisessä asiointipalvelussa.</a:t>
            </a:r>
          </a:p>
          <a:p>
            <a:pPr>
              <a:buClrTx/>
              <a:buSzTx/>
              <a:buFontTx/>
              <a:buChar char="•"/>
            </a:pPr>
            <a:r>
              <a:rPr lang="fi-FI" altLang="fi-FI" sz="1800">
                <a:solidFill>
                  <a:srgbClr val="000000"/>
                </a:solidFill>
              </a:rPr>
              <a:t>Oikaisuvaatimus on maksullinen. Maksu maksetaan sähköisessä asiointipalvelussa oikaisuvaatimuksen lähettämisen yhteydessä. Maksu palautetaan, jos arvosana tai pistemäärä muuttuu oikaisuvaatimuksen johdosta.</a:t>
            </a:r>
          </a:p>
          <a:p>
            <a:endParaRPr lang="fi-FI" altLang="fi-FI"/>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Otsikko 1">
            <a:extLst>
              <a:ext uri="{FF2B5EF4-FFF2-40B4-BE49-F238E27FC236}">
                <a16:creationId xmlns:a16="http://schemas.microsoft.com/office/drawing/2014/main" id="{D2DE4FF8-71E0-4A22-8BEA-3E40931ADFCB}"/>
              </a:ext>
            </a:extLst>
          </p:cNvPr>
          <p:cNvSpPr>
            <a:spLocks noGrp="1" noChangeArrowheads="1"/>
          </p:cNvSpPr>
          <p:nvPr>
            <p:ph type="title"/>
          </p:nvPr>
        </p:nvSpPr>
        <p:spPr/>
        <p:txBody>
          <a:bodyPr/>
          <a:lstStyle/>
          <a:p>
            <a:r>
              <a:rPr lang="fi-FI" altLang="fi-FI"/>
              <a:t>Nimitietojen julkaiseminen</a:t>
            </a:r>
          </a:p>
        </p:txBody>
      </p:sp>
      <p:sp>
        <p:nvSpPr>
          <p:cNvPr id="65539" name="Sisällön paikkamerkki 2">
            <a:extLst>
              <a:ext uri="{FF2B5EF4-FFF2-40B4-BE49-F238E27FC236}">
                <a16:creationId xmlns:a16="http://schemas.microsoft.com/office/drawing/2014/main" id="{FEF75521-59DB-4C32-8A55-BF8D299E315D}"/>
              </a:ext>
            </a:extLst>
          </p:cNvPr>
          <p:cNvSpPr>
            <a:spLocks noGrp="1" noChangeArrowheads="1"/>
          </p:cNvSpPr>
          <p:nvPr>
            <p:ph idx="1"/>
          </p:nvPr>
        </p:nvSpPr>
        <p:spPr/>
        <p:txBody>
          <a:bodyPr/>
          <a:lstStyle/>
          <a:p>
            <a:r>
              <a:rPr lang="fi-FI" altLang="fi-FI" sz="2400" dirty="0"/>
              <a:t>Sekä lautakunnalla että lukiolla on oikeus antaa ylioppilaiden nimet julkaistaviksi mm. tiedostusvälineille sen jälkeen, kun tietojen oikeellisuus on varmistettu. </a:t>
            </a:r>
          </a:p>
          <a:p>
            <a:r>
              <a:rPr lang="fi-FI" altLang="fi-FI" sz="2400" dirty="0">
                <a:solidFill>
                  <a:srgbClr val="FF0000"/>
                </a:solidFill>
              </a:rPr>
              <a:t>Jos et halua nimeäsi julkaistavaksi, pyydä hyvissä ajoin kirjallisesti sekä lukiotasi että lautakuntaa poistamaan nimesi listasta. Hoida asia kansliassa viimeistään 4.11.</a:t>
            </a:r>
          </a:p>
          <a:p>
            <a:r>
              <a:rPr lang="fi-FI" altLang="fi-FI" sz="2400" dirty="0"/>
              <a:t>Jos sinulta puuttuu kurssisuorituksia, et ole ylioppilas eikä nimeäsi mainita listassa.</a:t>
            </a:r>
          </a:p>
          <a:p>
            <a:endParaRPr lang="fi-FI" altLang="fi-FI"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Otsikko 1">
            <a:extLst>
              <a:ext uri="{FF2B5EF4-FFF2-40B4-BE49-F238E27FC236}">
                <a16:creationId xmlns:a16="http://schemas.microsoft.com/office/drawing/2014/main" id="{C75CB5CB-B97B-42B1-8710-BC19D83921B9}"/>
              </a:ext>
            </a:extLst>
          </p:cNvPr>
          <p:cNvSpPr>
            <a:spLocks noGrp="1" noChangeArrowheads="1"/>
          </p:cNvSpPr>
          <p:nvPr>
            <p:ph type="title"/>
          </p:nvPr>
        </p:nvSpPr>
        <p:spPr/>
        <p:txBody>
          <a:bodyPr/>
          <a:lstStyle/>
          <a:p>
            <a:r>
              <a:rPr lang="fi-FI" altLang="fi-FI" dirty="0"/>
              <a:t>Syksyllä 2026 valmistuva</a:t>
            </a:r>
          </a:p>
        </p:txBody>
      </p:sp>
      <p:sp>
        <p:nvSpPr>
          <p:cNvPr id="32771" name="Sisällön paikkamerkki 2">
            <a:extLst>
              <a:ext uri="{FF2B5EF4-FFF2-40B4-BE49-F238E27FC236}">
                <a16:creationId xmlns:a16="http://schemas.microsoft.com/office/drawing/2014/main" id="{648E706B-E06D-4561-83BD-4FB2C981F830}"/>
              </a:ext>
            </a:extLst>
          </p:cNvPr>
          <p:cNvSpPr>
            <a:spLocks noGrp="1"/>
          </p:cNvSpPr>
          <p:nvPr>
            <p:ph idx="1"/>
          </p:nvPr>
        </p:nvSpPr>
        <p:spPr/>
        <p:txBody>
          <a:bodyPr/>
          <a:lstStyle/>
          <a:p>
            <a:pPr>
              <a:defRPr/>
            </a:pPr>
            <a:r>
              <a:rPr lang="fi-FI" sz="2400" b="1" dirty="0">
                <a:solidFill>
                  <a:srgbClr val="FF0000"/>
                </a:solidFill>
              </a:rPr>
              <a:t>Lu­ki­on oppi­mää­rä suo­ri­te­taan </a:t>
            </a:r>
            <a:r>
              <a:rPr lang="fi-FI" sz="2400" b="1" u="sng" dirty="0">
                <a:solidFill>
                  <a:srgbClr val="FF0000"/>
                </a:solidFill>
              </a:rPr>
              <a:t>mää­rä­päi­vään 3.11.2026</a:t>
            </a:r>
            <a:r>
              <a:rPr lang="fi-FI" sz="2400" b="1" dirty="0">
                <a:solidFill>
                  <a:srgbClr val="FF0000"/>
                </a:solidFill>
              </a:rPr>
              <a:t> men­nes­sä. Sen jälkeen ilmoitamme Koski-palveluun, kenen päät­tö­to­dis­tus on val­mis.</a:t>
            </a:r>
          </a:p>
          <a:p>
            <a:pPr>
              <a:defRPr/>
            </a:pPr>
            <a:r>
              <a:rPr lang="fi-FI" sz="2400" dirty="0"/>
              <a:t>Ko­ke­laal­la on mah­dol­li­suus suo­rit­taa lu­ki­on oppi­mää­rää marraskuun ajan. Heti, kun päättötodistus valmistuu, ilmoitamme siitä Koski-palveluun.</a:t>
            </a:r>
          </a:p>
          <a:p>
            <a:pPr>
              <a:defRPr/>
            </a:pPr>
            <a:r>
              <a:rPr lang="fi-FI" sz="2400" b="1" u="sng" dirty="0">
                <a:solidFill>
                  <a:srgbClr val="FF0000"/>
                </a:solidFill>
              </a:rPr>
              <a:t>HUOM. </a:t>
            </a:r>
            <a:r>
              <a:rPr lang="fi-FI" sz="2400" dirty="0">
                <a:solidFill>
                  <a:srgbClr val="FF0000"/>
                </a:solidFill>
              </a:rPr>
              <a:t>Jos haluat S-merkintöjä päättötodistukseesi numeron sijaan, hoida asia kansliassa!</a:t>
            </a:r>
          </a:p>
          <a:p>
            <a:pPr marL="0" indent="0">
              <a:buFont typeface="Wingdings" panose="05000000000000000000" pitchFamily="2" charset="2"/>
              <a:buNone/>
              <a:defRPr/>
            </a:pPr>
            <a:endParaRPr lang="fi-FI" sz="2400" b="1" dirty="0">
              <a:solidFill>
                <a:srgbClr val="FF0000"/>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F83B071-DE2F-E710-D323-CD6A9AEEDD60}"/>
              </a:ext>
            </a:extLst>
          </p:cNvPr>
          <p:cNvSpPr>
            <a:spLocks noGrp="1"/>
          </p:cNvSpPr>
          <p:nvPr>
            <p:ph type="title"/>
          </p:nvPr>
        </p:nvSpPr>
        <p:spPr/>
        <p:txBody>
          <a:bodyPr/>
          <a:lstStyle/>
          <a:p>
            <a:r>
              <a:rPr lang="fi-FI" dirty="0"/>
              <a:t>Jos tulet korottamaan YO-kokeiden arvosanoja keväällä</a:t>
            </a:r>
          </a:p>
        </p:txBody>
      </p:sp>
      <p:sp>
        <p:nvSpPr>
          <p:cNvPr id="3" name="Sisällön paikkamerkki 2">
            <a:extLst>
              <a:ext uri="{FF2B5EF4-FFF2-40B4-BE49-F238E27FC236}">
                <a16:creationId xmlns:a16="http://schemas.microsoft.com/office/drawing/2014/main" id="{EB065DC8-BC02-033A-627A-A1B6E214352D}"/>
              </a:ext>
            </a:extLst>
          </p:cNvPr>
          <p:cNvSpPr>
            <a:spLocks noGrp="1"/>
          </p:cNvSpPr>
          <p:nvPr>
            <p:ph idx="1"/>
          </p:nvPr>
        </p:nvSpPr>
        <p:spPr/>
        <p:txBody>
          <a:bodyPr/>
          <a:lstStyle/>
          <a:p>
            <a:r>
              <a:rPr lang="fi-FI" sz="2800" dirty="0">
                <a:solidFill>
                  <a:srgbClr val="FF0000"/>
                </a:solidFill>
              </a:rPr>
              <a:t>Ilmoittaudu viimeistään pe 20.11.</a:t>
            </a:r>
          </a:p>
          <a:p>
            <a:r>
              <a:rPr lang="fi-FI" sz="2800" dirty="0"/>
              <a:t>Oikeutta maksuttomaan koulutukseen ei ole, jos opiskelija on suorittanut lukion oppimäärän ja ylioppilastutkinnon taikka ammatillisen tutkinnon taikka niitä vastaavat ulkomaiset opinnot. </a:t>
            </a:r>
          </a:p>
          <a:p>
            <a:r>
              <a:rPr lang="fi-FI" sz="2800" dirty="0"/>
              <a:t>OMA LAITE TARVITAAN</a:t>
            </a:r>
          </a:p>
        </p:txBody>
      </p:sp>
    </p:spTree>
    <p:extLst>
      <p:ext uri="{BB962C8B-B14F-4D97-AF65-F5344CB8AC3E}">
        <p14:creationId xmlns:p14="http://schemas.microsoft.com/office/powerpoint/2010/main" val="4014756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Otsikko 1">
            <a:extLst>
              <a:ext uri="{FF2B5EF4-FFF2-40B4-BE49-F238E27FC236}">
                <a16:creationId xmlns:a16="http://schemas.microsoft.com/office/drawing/2014/main" id="{40277D7F-30E8-4347-87D2-8C56BFC71843}"/>
              </a:ext>
            </a:extLst>
          </p:cNvPr>
          <p:cNvSpPr>
            <a:spLocks noGrp="1" noChangeArrowheads="1"/>
          </p:cNvSpPr>
          <p:nvPr>
            <p:ph type="title"/>
          </p:nvPr>
        </p:nvSpPr>
        <p:spPr/>
        <p:txBody>
          <a:bodyPr/>
          <a:lstStyle/>
          <a:p>
            <a:r>
              <a:rPr lang="fi-FI" altLang="fi-FI"/>
              <a:t>Abin aikatauluja</a:t>
            </a:r>
          </a:p>
        </p:txBody>
      </p:sp>
      <p:sp>
        <p:nvSpPr>
          <p:cNvPr id="66563" name="Sisällön paikkamerkki 2">
            <a:extLst>
              <a:ext uri="{FF2B5EF4-FFF2-40B4-BE49-F238E27FC236}">
                <a16:creationId xmlns:a16="http://schemas.microsoft.com/office/drawing/2014/main" id="{36904E1D-164D-4270-BBE8-2C51044F780B}"/>
              </a:ext>
            </a:extLst>
          </p:cNvPr>
          <p:cNvSpPr>
            <a:spLocks noGrp="1" noChangeArrowheads="1"/>
          </p:cNvSpPr>
          <p:nvPr>
            <p:ph idx="1"/>
          </p:nvPr>
        </p:nvSpPr>
        <p:spPr/>
        <p:txBody>
          <a:bodyPr/>
          <a:lstStyle/>
          <a:p>
            <a:pPr>
              <a:tabLst>
                <a:tab pos="-822325" algn="l"/>
                <a:tab pos="822325" algn="l"/>
                <a:tab pos="1644650" algn="l"/>
                <a:tab pos="2468563" algn="l"/>
                <a:tab pos="3290888" algn="l"/>
                <a:tab pos="4114800" algn="l"/>
                <a:tab pos="4937125" algn="l"/>
              </a:tabLst>
            </a:pPr>
            <a:r>
              <a:rPr lang="fi-FI" altLang="fi-FI" sz="2800" dirty="0">
                <a:solidFill>
                  <a:srgbClr val="FF0000"/>
                </a:solidFill>
                <a:ea typeface="Tahoma" panose="020B0604030504040204" pitchFamily="34" charset="0"/>
                <a:cs typeface="Tahoma" panose="020B0604030504040204" pitchFamily="34" charset="0"/>
              </a:rPr>
              <a:t>Olethan maksanut tutkintomaksun? Koskee ei-oppivelvollisia ja oppivelvollisilla hyväksytyn kokeen uusimista.</a:t>
            </a:r>
          </a:p>
          <a:p>
            <a:pPr>
              <a:tabLst>
                <a:tab pos="-822325" algn="l"/>
                <a:tab pos="822325" algn="l"/>
                <a:tab pos="1644650" algn="l"/>
                <a:tab pos="2468563" algn="l"/>
                <a:tab pos="3290888" algn="l"/>
                <a:tab pos="4114800" algn="l"/>
                <a:tab pos="4937125" algn="l"/>
              </a:tabLst>
            </a:pPr>
            <a:r>
              <a:rPr lang="fi-FI" altLang="fi-FI" sz="2400" dirty="0" err="1">
                <a:cs typeface="Times New Roman" panose="02020603050405020304" pitchFamily="18" charset="0"/>
              </a:rPr>
              <a:t>Huom</a:t>
            </a:r>
            <a:r>
              <a:rPr lang="fi-FI" altLang="fi-FI" sz="2400" dirty="0">
                <a:cs typeface="Times New Roman" panose="02020603050405020304" pitchFamily="18" charset="0"/>
              </a:rPr>
              <a:t>!	</a:t>
            </a:r>
            <a:r>
              <a:rPr lang="fi-FI" altLang="fi-FI" sz="2400" b="1" dirty="0">
                <a:cs typeface="Times New Roman" panose="02020603050405020304" pitchFamily="18" charset="0"/>
              </a:rPr>
              <a:t>Mikäli opiskelija ei ole suorittanut 3. opiskeluvuoden kolmannen jakson päättyessä lukion oppimäärää (150 op),</a:t>
            </a:r>
            <a:r>
              <a:rPr lang="fi-FI" altLang="fi-FI" sz="2400" dirty="0">
                <a:cs typeface="Times New Roman" panose="02020603050405020304" pitchFamily="18" charset="0"/>
              </a:rPr>
              <a:t> hänen tulee neuvotella opinto-ohjaajan kanssa tarvittavista suorituksista ja allekirjoittaa kirjallinen suoritussuunnitelma rehtorin kanssa. Asiasta lähetetään myös tieto opiskelijan vanhemmille tai huoltajille.</a:t>
            </a:r>
            <a:endParaRPr lang="fi-FI" altLang="fi-FI" sz="2400" dirty="0">
              <a:latin typeface="Times New Roman" panose="02020603050405020304" pitchFamily="18" charset="0"/>
              <a:cs typeface="Times New Roman" panose="02020603050405020304" pitchFamily="18" charset="0"/>
            </a:endParaRPr>
          </a:p>
          <a:p>
            <a:pPr>
              <a:tabLst>
                <a:tab pos="-822325" algn="l"/>
                <a:tab pos="822325" algn="l"/>
                <a:tab pos="1644650" algn="l"/>
                <a:tab pos="2468563" algn="l"/>
                <a:tab pos="3290888" algn="l"/>
                <a:tab pos="4114800" algn="l"/>
                <a:tab pos="4937125" algn="l"/>
              </a:tabLst>
            </a:pPr>
            <a:endParaRPr lang="fi-FI" altLang="fi-FI"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Otsikko 1">
            <a:extLst>
              <a:ext uri="{FF2B5EF4-FFF2-40B4-BE49-F238E27FC236}">
                <a16:creationId xmlns:a16="http://schemas.microsoft.com/office/drawing/2014/main" id="{A4A0A7EA-E439-492B-ACB6-1E0D1CE0A627}"/>
              </a:ext>
            </a:extLst>
          </p:cNvPr>
          <p:cNvSpPr>
            <a:spLocks noGrp="1" noChangeArrowheads="1"/>
          </p:cNvSpPr>
          <p:nvPr>
            <p:ph type="title"/>
          </p:nvPr>
        </p:nvSpPr>
        <p:spPr/>
        <p:txBody>
          <a:bodyPr/>
          <a:lstStyle/>
          <a:p>
            <a:br>
              <a:rPr lang="fi-FI" altLang="fi-FI"/>
            </a:br>
            <a:r>
              <a:rPr lang="fi-FI" altLang="fi-FI"/>
              <a:t>PÄÄTTÖARVOSANAN KOROTTAMINEN?</a:t>
            </a:r>
            <a:br>
              <a:rPr lang="fi-FI" altLang="fi-FI"/>
            </a:br>
            <a:endParaRPr lang="fi-FI" altLang="fi-FI"/>
          </a:p>
        </p:txBody>
      </p:sp>
      <p:sp>
        <p:nvSpPr>
          <p:cNvPr id="67587" name="Sisällön paikkamerkki 2">
            <a:extLst>
              <a:ext uri="{FF2B5EF4-FFF2-40B4-BE49-F238E27FC236}">
                <a16:creationId xmlns:a16="http://schemas.microsoft.com/office/drawing/2014/main" id="{61542C04-17D1-4638-8E2D-9F38EDB36DA1}"/>
              </a:ext>
            </a:extLst>
          </p:cNvPr>
          <p:cNvSpPr>
            <a:spLocks noGrp="1" noChangeArrowheads="1"/>
          </p:cNvSpPr>
          <p:nvPr>
            <p:ph idx="1"/>
          </p:nvPr>
        </p:nvSpPr>
        <p:spPr/>
        <p:txBody>
          <a:bodyPr/>
          <a:lstStyle/>
          <a:p>
            <a:r>
              <a:rPr lang="fi-FI" altLang="fi-FI" sz="2000"/>
              <a:t>”Opis­ke­li­jal­le, joka ei ole tul­lut hy­väk­sy­tyk­si jos­sa­kin oppi­ai­nees­sa tai joka ha­lu­aa ko­rot­taa saa­maan­sa arvo­sa­naa, on jär­jes­tet­tä­vä mah­dol­li­suus eril­li­ses­sä kuu­lus­te­lus­sa arvo­sa­nan ko­rot­ta­mi­seen” (Lu­ki­o­a­se­tus). Kuu­lus­tel­ta­van oppi­mää­rän laa­juus mää­räy­tyy opis­ke­li­jan opin­to-oh­jel­mas­ta.” </a:t>
            </a:r>
          </a:p>
          <a:p>
            <a:r>
              <a:rPr lang="fi-FI" altLang="fi-FI" sz="2000">
                <a:solidFill>
                  <a:srgbClr val="FF0000"/>
                </a:solidFill>
              </a:rPr>
              <a:t>Ten­tis­sä suo­ri­te­taan siis koko lu­ki­on opis­kel­tu oppi­mää­rä ko. ai­nees­sa (ei yk­sit­täi­siä kurs­se­ja). Ten­teis­tä ko­ke­las so­pii ha­lu­tes­saan opet­ta­jan kans­sa.</a:t>
            </a:r>
          </a:p>
          <a:p>
            <a:endParaRPr lang="fi-FI" altLang="fi-FI"/>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736074-EC10-526F-E0FD-85EF9DB65673}"/>
              </a:ext>
            </a:extLst>
          </p:cNvPr>
          <p:cNvSpPr>
            <a:spLocks noGrp="1"/>
          </p:cNvSpPr>
          <p:nvPr>
            <p:ph type="title"/>
          </p:nvPr>
        </p:nvSpPr>
        <p:spPr/>
        <p:txBody>
          <a:bodyPr/>
          <a:lstStyle/>
          <a:p>
            <a:r>
              <a:rPr lang="fi-FI" dirty="0"/>
              <a:t>Syksyn ylioppilasjuhla</a:t>
            </a:r>
          </a:p>
        </p:txBody>
      </p:sp>
      <p:sp>
        <p:nvSpPr>
          <p:cNvPr id="3" name="Sisällön paikkamerkki 2">
            <a:extLst>
              <a:ext uri="{FF2B5EF4-FFF2-40B4-BE49-F238E27FC236}">
                <a16:creationId xmlns:a16="http://schemas.microsoft.com/office/drawing/2014/main" id="{43221715-93C8-2DF4-D85B-740BA488A810}"/>
              </a:ext>
            </a:extLst>
          </p:cNvPr>
          <p:cNvSpPr>
            <a:spLocks noGrp="1"/>
          </p:cNvSpPr>
          <p:nvPr>
            <p:ph idx="1"/>
          </p:nvPr>
        </p:nvSpPr>
        <p:spPr/>
        <p:txBody>
          <a:bodyPr/>
          <a:lstStyle/>
          <a:p>
            <a:r>
              <a:rPr lang="fi-FI" dirty="0"/>
              <a:t>Perjantaina 4.12. klo 12 Kuopion musiikkikeskuksen konserttisalissa</a:t>
            </a:r>
          </a:p>
          <a:p>
            <a:r>
              <a:rPr lang="fi-FI" dirty="0"/>
              <a:t>Kyseessä samalla koko koulun itsenäisyysjuhla</a:t>
            </a:r>
          </a:p>
          <a:p>
            <a:r>
              <a:rPr lang="fi-FI" dirty="0"/>
              <a:t>Ole ajoissa paikalla (noin 11.20) </a:t>
            </a:r>
          </a:p>
          <a:p>
            <a:r>
              <a:rPr lang="fi-FI" dirty="0"/>
              <a:t>Juhla kestää noin tunnin</a:t>
            </a:r>
          </a:p>
          <a:p>
            <a:r>
              <a:rPr lang="fi-FI" dirty="0"/>
              <a:t>Lakkiaisvieraita mahtuu tilaan 5 – 10 / ylioppilas</a:t>
            </a:r>
          </a:p>
          <a:p>
            <a:pPr marL="0" indent="0">
              <a:buNone/>
            </a:pPr>
            <a:endParaRPr lang="fi-FI" dirty="0"/>
          </a:p>
        </p:txBody>
      </p:sp>
    </p:spTree>
    <p:extLst>
      <p:ext uri="{BB962C8B-B14F-4D97-AF65-F5344CB8AC3E}">
        <p14:creationId xmlns:p14="http://schemas.microsoft.com/office/powerpoint/2010/main" val="666827825"/>
      </p:ext>
    </p:extLst>
  </p:cSld>
  <p:clrMapOvr>
    <a:masterClrMapping/>
  </p:clrMapOvr>
</p:sld>
</file>

<file path=ppt/theme/theme1.xml><?xml version="1.0" encoding="utf-8"?>
<a:theme xmlns:a="http://schemas.openxmlformats.org/drawingml/2006/main" name="Dad`s Tie">
  <a:themeElements>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fontScheme name="Dad`s Ti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ad`s Tie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Dad`s Ti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ad`s Tie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Dad`s Tie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Dad`s Tie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ad`s Tie">
  <a:themeElements>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fontScheme name="Dad`s Ti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ad`s Tie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Dad`s Ti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ad`s Tie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Dad`s Tie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Dad`s Tie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ad`s Tie">
  <a:themeElements>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fontScheme name="Dad`s Ti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ad`s Tie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Dad`s Ti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ad`s Tie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Dad`s Tie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Dad`s Tie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te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Designs\Dad`s Tie.pot</Template>
  <TotalTime>9606</TotalTime>
  <Words>4733</Words>
  <Application>Microsoft Office PowerPoint</Application>
  <PresentationFormat>Näytössä katseltava diaesitys (4:3)</PresentationFormat>
  <Paragraphs>422</Paragraphs>
  <Slides>77</Slides>
  <Notes>0</Notes>
  <HiddenSlides>0</HiddenSlides>
  <MMClips>0</MMClips>
  <ScaleCrop>false</ScaleCrop>
  <HeadingPairs>
    <vt:vector size="6" baseType="variant">
      <vt:variant>
        <vt:lpstr>Käytetyt fontit</vt:lpstr>
      </vt:variant>
      <vt:variant>
        <vt:i4>14</vt:i4>
      </vt:variant>
      <vt:variant>
        <vt:lpstr>Teema</vt:lpstr>
      </vt:variant>
      <vt:variant>
        <vt:i4>3</vt:i4>
      </vt:variant>
      <vt:variant>
        <vt:lpstr>Dian otsikot</vt:lpstr>
      </vt:variant>
      <vt:variant>
        <vt:i4>77</vt:i4>
      </vt:variant>
    </vt:vector>
  </HeadingPairs>
  <TitlesOfParts>
    <vt:vector size="94" baseType="lpstr">
      <vt:lpstr>Adobe Garamond Pro</vt:lpstr>
      <vt:lpstr>Aptos</vt:lpstr>
      <vt:lpstr>Arial</vt:lpstr>
      <vt:lpstr>Arial Narrow</vt:lpstr>
      <vt:lpstr>Calibri</vt:lpstr>
      <vt:lpstr>Comic Sans MS</vt:lpstr>
      <vt:lpstr>Courier 12pt</vt:lpstr>
      <vt:lpstr>museo-sans</vt:lpstr>
      <vt:lpstr>Shruti</vt:lpstr>
      <vt:lpstr>Symbol</vt:lpstr>
      <vt:lpstr>Tahoma</vt:lpstr>
      <vt:lpstr>Times New Roman</vt:lpstr>
      <vt:lpstr>Times New Roman Normaali</vt:lpstr>
      <vt:lpstr>Wingdings</vt:lpstr>
      <vt:lpstr>Dad`s Tie</vt:lpstr>
      <vt:lpstr>1_Dad`s Tie</vt:lpstr>
      <vt:lpstr>2_Dad`s Tie</vt:lpstr>
      <vt:lpstr>REHTORIN  YO-INFO s2026</vt:lpstr>
      <vt:lpstr>Lukiolaiskannettavien lunastus – syksyllä 2026 valmistuvat </vt:lpstr>
      <vt:lpstr>Miten saan oppimateriaalit käyttööni keväällä?</vt:lpstr>
      <vt:lpstr>PowerPoint-esitys</vt:lpstr>
      <vt:lpstr>Abitti2</vt:lpstr>
      <vt:lpstr>  KOEPÄIVÄT Kaikki kokeet alkavat klo 9.00 ja päättyvät klo 15 (6 h) - paikalla ollaan 8.00 alkaen porrastuksen mukaisesti   </vt:lpstr>
      <vt:lpstr>Kokeet järjestetään Pohjantien koululla, Klassikalla ja Lumitilla</vt:lpstr>
      <vt:lpstr>POHJANTIEN KOULU</vt:lpstr>
      <vt:lpstr>Sisään pääovista</vt:lpstr>
      <vt:lpstr>AUTOKIELTO ON EHDOTON</vt:lpstr>
      <vt:lpstr>A: jäät bussipysäkille ja kävelet siitä koululle (200 - 300m)</vt:lpstr>
      <vt:lpstr>B: jäät autosta Salmelaisenkadun mutkassa ja kävelet oikotietä koululle</vt:lpstr>
      <vt:lpstr>Palautetta k2023  ensimmäisenä koepäivänä</vt:lpstr>
      <vt:lpstr>Testiboottaus ja koepaikkaan tutustuminen</vt:lpstr>
      <vt:lpstr>Tutustuminen Lumitin ja Klassikan saliin</vt:lpstr>
      <vt:lpstr>Saapumisajat Pohjantielle</vt:lpstr>
      <vt:lpstr> REAALI 1 ke 16.9.  </vt:lpstr>
      <vt:lpstr>PITKÄ KIELI (ENA, VEA)  pe 18.9.</vt:lpstr>
      <vt:lpstr> REAALI 2 ti 22.9. </vt:lpstr>
      <vt:lpstr>LYHYT KIELI ja RUOTSI:  Ohjeet Lumitille saapumiseen</vt:lpstr>
      <vt:lpstr> Ohjeet Klassikalle saapumiseen</vt:lpstr>
      <vt:lpstr>PowerPoint-esitys</vt:lpstr>
      <vt:lpstr> Koetilaan saapuminen Klassikalla </vt:lpstr>
      <vt:lpstr>PowerPoint-esitys</vt:lpstr>
      <vt:lpstr>Koetilassa toimiminen Klassikalla</vt:lpstr>
      <vt:lpstr>Osallistumisoikeus yo-kokeeseen</vt:lpstr>
      <vt:lpstr>PowerPoint-esitys</vt:lpstr>
      <vt:lpstr>Terveysturvallisuus YO-kokeissa</vt:lpstr>
      <vt:lpstr>  Millä perusteella ilmoittautumisen mitätöintiä voi hakea?   </vt:lpstr>
      <vt:lpstr>Miten toimin, jos aion jäädä pois kokeesta?</vt:lpstr>
      <vt:lpstr>SEURAA WILMAVIESTEJÄ!!!</vt:lpstr>
      <vt:lpstr>MATKAPUHELIN</vt:lpstr>
      <vt:lpstr>Vilpistä tai sen yrityksestä</vt:lpstr>
      <vt:lpstr>Vilpistä tai sen yrityksestä</vt:lpstr>
      <vt:lpstr>Koetilaisuuden häirintä</vt:lpstr>
      <vt:lpstr>YO-KOKEESEEN MUKAAN</vt:lpstr>
      <vt:lpstr>ETHERNET ADAPTER</vt:lpstr>
      <vt:lpstr>KOETILANNE</vt:lpstr>
      <vt:lpstr>KOETILANNE</vt:lpstr>
      <vt:lpstr>KOETILANNE</vt:lpstr>
      <vt:lpstr>KOETILANNE </vt:lpstr>
      <vt:lpstr>ÄIDINKIELI, lukutaidon koe</vt:lpstr>
      <vt:lpstr>ÄIDINKIELI, lukutaidon koe</vt:lpstr>
      <vt:lpstr>ÄIDINKIELI, kirjoitustaidon koe</vt:lpstr>
      <vt:lpstr>ÄIDINKIELI, kirjoitustaidon koe</vt:lpstr>
      <vt:lpstr>Matematiikan koe</vt:lpstr>
      <vt:lpstr>PowerPoint-esitys</vt:lpstr>
      <vt:lpstr>MATEMATIIKAN KOKEEN KULKU</vt:lpstr>
      <vt:lpstr>Kokeen arvioinnista</vt:lpstr>
      <vt:lpstr>KIELIKOKEEN ETENEMINEN</vt:lpstr>
      <vt:lpstr>KUUNTELUOSIOT/VIDEOT</vt:lpstr>
      <vt:lpstr> KIELIKOE</vt:lpstr>
      <vt:lpstr>KIELIKOE</vt:lpstr>
      <vt:lpstr>Reaalikoe</vt:lpstr>
      <vt:lpstr>Reaalikokeen rakenne</vt:lpstr>
      <vt:lpstr>Reaalikokeen pisteytys</vt:lpstr>
      <vt:lpstr>REAALIKOKEEN ARVIOINNISSA kypsyyttä osoittaa</vt:lpstr>
      <vt:lpstr>REAALIKOKEEN ARVIOINNISSA suorituksen arvoa alentaa esim.</vt:lpstr>
      <vt:lpstr>TÄRKEÄÄ</vt:lpstr>
      <vt:lpstr>YTL:n ohjeet</vt:lpstr>
      <vt:lpstr>Kokeen alussa</vt:lpstr>
      <vt:lpstr>Kokeen aikana</vt:lpstr>
      <vt:lpstr>Kokeen aikana</vt:lpstr>
      <vt:lpstr>Kokeen aikana</vt:lpstr>
      <vt:lpstr>Kokeen aikana</vt:lpstr>
      <vt:lpstr> Kokeen lopuksi </vt:lpstr>
      <vt:lpstr>Lopuksi</vt:lpstr>
      <vt:lpstr>Lopuksi</vt:lpstr>
      <vt:lpstr>Tulokset</vt:lpstr>
      <vt:lpstr>Tulokset Opintopolussa</vt:lpstr>
      <vt:lpstr>Oikaisuvaatimus</vt:lpstr>
      <vt:lpstr>Nimitietojen julkaiseminen</vt:lpstr>
      <vt:lpstr>Syksyllä 2026 valmistuva</vt:lpstr>
      <vt:lpstr>Jos tulet korottamaan YO-kokeiden arvosanoja keväällä</vt:lpstr>
      <vt:lpstr>Abin aikatauluja</vt:lpstr>
      <vt:lpstr> PÄÄTTÖARVOSANAN KOROTTAMINEN? </vt:lpstr>
      <vt:lpstr>Syksyn ylioppilasjuhla</vt:lpstr>
    </vt:vector>
  </TitlesOfParts>
  <Company>jorma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YLIOPPILASTUTKINTO KEVÄT 2003</dc:title>
  <dc:creator>jopi</dc:creator>
  <cp:lastModifiedBy>Karjalainen Tiina Tuulikki</cp:lastModifiedBy>
  <cp:revision>423</cp:revision>
  <dcterms:created xsi:type="dcterms:W3CDTF">2002-11-27T16:58:22Z</dcterms:created>
  <dcterms:modified xsi:type="dcterms:W3CDTF">2026-09-14T10:49:54Z</dcterms:modified>
</cp:coreProperties>
</file>