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FC0468-5E2C-B617-78CB-07F35D81D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3F9EA30-C7FF-E6C5-B8CA-B186F6D2D3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F3838D-7084-1E98-ACD7-6EADD7C77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059AB6-E2D4-D4CF-5AA1-3430D167A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54D645-7379-D5EA-86EF-73FB6406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172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D5C3EA-0D27-E29E-1359-499B85C77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06FFF85-574D-BC5F-3FAF-9C1410D47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451288-AD36-6471-528C-DCBD570D4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20D6AAA-8019-CC46-4CF9-7DC2A1F2C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25DF95A-0603-3AB7-C382-F366CE5F3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2641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3CD131D-1C6C-129F-EF67-B064061956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6C079C1-3D11-EAE1-8718-C948BCE29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2C49EAA-6CCB-3CF3-4ED7-7EE5F175E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EEABEF5-04B9-F5B0-AD87-CB3E0CDD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AF931E6-F89C-E88C-7C91-4CC0D931D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204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3F4CE0-7216-FB65-D96C-6E22A13E2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48784F-DC81-D047-C550-E62B68CBF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373AFB-9E7B-AADE-BBAD-10609DF58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609B865-40AB-933F-821B-43F03AEA9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3AD495-91EA-4198-5F44-355A05FC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9445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CA9E36-1D75-6383-D34B-1CF2C9AB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D64A6FF-2F76-6098-6439-FB1DFFC60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E14838-D42F-9F82-56E0-55AEFEED5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543A7B4-D2C4-A1E5-94F5-FB89F8351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953CD8B-E5D6-01D2-775F-E8D0907CA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216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C9FD9F-9EA5-57F5-3CED-09D5A33BD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14C7CB-3CF6-FFFB-A9C3-76D617F10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6C3C2A3-348C-DA17-7395-6997A520B9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BD92A41-115D-D870-F146-B12C9B146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638AE1D-3CBE-C298-7711-C0F8316B8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EC00900-78B2-32EA-731B-ADF679102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864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B23CF2-8A27-4982-7101-76E0561B7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4F73220-2FF2-B83F-A8AB-1F7132A61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3D8173F-E723-0898-A376-419B18D655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53B6E84-8441-5087-F1AA-C08B4AEC7B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DAF1BEB-F675-BB12-048E-B800DCDB9E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A7357A5-794C-CEB6-F824-BE74E7129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9371274-FEA3-5CB7-620C-55A7C3DF8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236B9D2-515B-2B93-5067-955102E86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1827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215689-29A7-200B-87EA-EB8B33E6B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E8572A4-3671-0765-79BE-51F58B1F6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D148877-2131-06CD-72E8-F6F3EB6DC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29C2051-B247-8E75-0E7A-F25B369F8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7532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05B0402-83B4-2FF9-09E0-6374D7693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2CDA74D-91A2-5199-A979-42796B0A7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882DA6A-3133-D0FA-1C37-B8C0DBE62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95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B3DAF0-C381-48A7-DBC6-5491F1A0F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681832-B19E-AA9E-D149-A120F4330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9E5300B-0937-2C07-98E7-2914539EC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E2EFDA8-EF5C-F236-FE9B-D1270391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EADA142-3DDD-3B8C-1FA6-10CF3827A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16F37A3-96B1-C2D0-F798-42285FD16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628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90D78E-27F8-7E4F-4ADF-F72532462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C2D0970-5D81-048C-19CE-22D5DFDDC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EA8E961-69D2-77D1-0D85-AF23A0CCA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B06C4A1-A3AC-1A01-0BF6-9839E9BB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A814CFE-0B86-87EA-F50D-9AC8B8936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C3D3591-F2C3-9241-E28D-6BBFC8B04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3906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E425919-7F74-9475-34C5-843913E6E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C1CE9BF-C06B-0617-DD1D-594A7A52F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6E7407-41E4-8D5F-7A34-8B589D9E1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CA9EEC-4D32-42BB-8605-940B344B382B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5554B90-6939-882A-5E87-4F55E1D56A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663DCDF-4E79-278B-7816-A899435F60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0073B4-218D-4BF8-96F2-62461D4F0D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82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250372E-39C7-B675-18EB-A84ADCD2B5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41" t="9091" r="23840" b="-1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CEFFFDC-FC54-7893-C663-63828CAD80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540068" cy="3204134"/>
          </a:xfrm>
        </p:spPr>
        <p:txBody>
          <a:bodyPr anchor="b">
            <a:normAutofit fontScale="90000"/>
          </a:bodyPr>
          <a:lstStyle/>
          <a:p>
            <a:pPr algn="l"/>
            <a:br>
              <a:rPr lang="fi-FI" sz="4400" dirty="0"/>
            </a:br>
            <a:br>
              <a:rPr lang="fi-FI" sz="4400" dirty="0"/>
            </a:br>
            <a:r>
              <a:rPr lang="fi-FI" sz="4800" dirty="0"/>
              <a:t>Liikuntailtapäivä</a:t>
            </a:r>
            <a:br>
              <a:rPr lang="fi-FI" sz="4800" dirty="0"/>
            </a:br>
            <a:r>
              <a:rPr lang="fi-FI" sz="4800" dirty="0"/>
              <a:t>Torstaina 27.8.</a:t>
            </a:r>
            <a:br>
              <a:rPr lang="fi-FI" sz="4400" dirty="0"/>
            </a:br>
            <a:endParaRPr lang="fi-FI" sz="44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930859E-C6A9-8EE1-3590-20F4C998F8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5119932" cy="1766068"/>
          </a:xfrm>
        </p:spPr>
        <p:txBody>
          <a:bodyPr>
            <a:normAutofit/>
          </a:bodyPr>
          <a:lstStyle/>
          <a:p>
            <a:pPr algn="l"/>
            <a:r>
              <a:rPr lang="fi-FI" sz="1800" dirty="0"/>
              <a:t>Liikuntailtapäivään osallistuvat kakkoset, kolmoset ja neloset.</a:t>
            </a:r>
          </a:p>
          <a:p>
            <a:pPr algn="l"/>
            <a:r>
              <a:rPr lang="fi-FI" sz="1800" b="1" dirty="0"/>
              <a:t>Tiistaina 25.8. </a:t>
            </a:r>
            <a:r>
              <a:rPr lang="fi-FI" sz="1800" dirty="0"/>
              <a:t>pääset tekemään valintasi!</a:t>
            </a:r>
          </a:p>
          <a:p>
            <a:pPr algn="l"/>
            <a:r>
              <a:rPr lang="fi-FI" sz="1800" dirty="0"/>
              <a:t>Saat tapahtumakutsuja ja valitset yhden lajin. </a:t>
            </a:r>
            <a:r>
              <a:rPr lang="fi-FI" sz="1800" b="1" dirty="0"/>
              <a:t>Ilmoittautuminen avautuu klo 13.30</a:t>
            </a:r>
          </a:p>
          <a:p>
            <a:pPr algn="l"/>
            <a:endParaRPr lang="fi-FI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54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091D770-AA06-AA79-A453-0C0E31462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56" y="1412489"/>
            <a:ext cx="3473811" cy="2156621"/>
          </a:xfrm>
        </p:spPr>
        <p:txBody>
          <a:bodyPr anchor="t">
            <a:normAutofit/>
          </a:bodyPr>
          <a:lstStyle/>
          <a:p>
            <a:r>
              <a:rPr kumimoji="0" lang="fi-FI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Liikunta-iltapäivän lajit</a:t>
            </a:r>
            <a:endParaRPr lang="fi-FI" sz="4800" dirty="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709B55-0D09-FCC3-C780-66104E09A5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2228" y="1412489"/>
            <a:ext cx="4219375" cy="4363844"/>
          </a:xfrm>
        </p:spPr>
        <p:txBody>
          <a:bodyPr>
            <a:no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Patsassuunnistus 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Salsa 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Retkeily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Sulkapallo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Frisbeegolf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Beachvolley</a:t>
            </a:r>
            <a:endParaRPr kumimoji="0" lang="fi-FI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r>
              <a:rPr lang="fi-FI" sz="3600" dirty="0"/>
              <a:t>Jalkapallo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98BA41-03C6-0C9D-D00F-8F7FFCA3E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491352" cy="4363844"/>
          </a:xfrm>
        </p:spPr>
        <p:txBody>
          <a:bodyPr>
            <a:normAutofit fontScale="92500" lnSpcReduction="10000"/>
          </a:bodyPr>
          <a:lstStyle/>
          <a:p>
            <a:r>
              <a:rPr lang="fi-FI" sz="3600" dirty="0"/>
              <a:t>Pesäpallo</a:t>
            </a:r>
          </a:p>
          <a:p>
            <a:r>
              <a:rPr lang="fi-FI" sz="3600" dirty="0"/>
              <a:t>Tennis</a:t>
            </a:r>
          </a:p>
          <a:p>
            <a:r>
              <a:rPr lang="fi-FI" sz="3600" dirty="0" err="1"/>
              <a:t>Padel</a:t>
            </a:r>
            <a:endParaRPr lang="fi-FI" sz="3600" dirty="0"/>
          </a:p>
          <a:p>
            <a:r>
              <a:rPr lang="fi-FI" sz="3600" dirty="0"/>
              <a:t>Sähly</a:t>
            </a:r>
          </a:p>
          <a:p>
            <a:r>
              <a:rPr lang="fi-FI" sz="3600" dirty="0"/>
              <a:t>Koripallo</a:t>
            </a:r>
          </a:p>
          <a:p>
            <a:r>
              <a:rPr lang="fi-FI" sz="3600" dirty="0"/>
              <a:t>Pyöräily</a:t>
            </a:r>
          </a:p>
          <a:p>
            <a:r>
              <a:rPr lang="fi-FI" sz="3600" dirty="0"/>
              <a:t>Ulkokuntosali</a:t>
            </a:r>
          </a:p>
          <a:p>
            <a:r>
              <a:rPr lang="fi-FI" sz="3600" dirty="0"/>
              <a:t>Uinti</a:t>
            </a:r>
          </a:p>
          <a:p>
            <a:endParaRPr lang="fi-FI" sz="3600" dirty="0"/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4244416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1C51F4-8A75-0A70-73A8-733B5F06E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Lisätietoa lajeista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B5518C-1292-2250-626F-57CA73C4D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sz="2400" b="1" dirty="0"/>
              <a:t>Patsassuunnistus: </a:t>
            </a:r>
            <a:r>
              <a:rPr lang="fi-FI" sz="2400" dirty="0"/>
              <a:t>lähtö koululta</a:t>
            </a:r>
          </a:p>
          <a:p>
            <a:r>
              <a:rPr lang="fi-FI" sz="2400" b="1" dirty="0"/>
              <a:t>Salsa ja </a:t>
            </a:r>
            <a:r>
              <a:rPr lang="fi-FI" sz="2400" b="1" dirty="0" err="1"/>
              <a:t>bachata</a:t>
            </a:r>
            <a:r>
              <a:rPr lang="fi-FI" sz="2400" b="1" dirty="0"/>
              <a:t>: </a:t>
            </a:r>
            <a:r>
              <a:rPr lang="fi-FI" sz="2400" dirty="0"/>
              <a:t>tule nauttimaan </a:t>
            </a:r>
            <a:r>
              <a:rPr lang="fi-FI" sz="2400" dirty="0" err="1"/>
              <a:t>lattarimusiikista</a:t>
            </a:r>
            <a:r>
              <a:rPr lang="fi-FI" sz="2400" dirty="0"/>
              <a:t> ja tanssimaan salsaa ja </a:t>
            </a:r>
            <a:r>
              <a:rPr lang="fi-FI" sz="2400" dirty="0" err="1"/>
              <a:t>bachataa</a:t>
            </a:r>
            <a:r>
              <a:rPr lang="fi-FI" sz="2400" dirty="0"/>
              <a:t>, aloitamme alkeista, ei tarvitse osata ennestään – sisäliikuntavarusteet, koulun liikuntasali</a:t>
            </a:r>
          </a:p>
          <a:p>
            <a:r>
              <a:rPr lang="fi-FI" sz="2400" b="1" dirty="0"/>
              <a:t>Retkeily: </a:t>
            </a:r>
            <a:r>
              <a:rPr lang="fi-FI" sz="2400" dirty="0"/>
              <a:t>omatahtista liikkumista ja retkeilyä luonnossa Puijon metsissä. Mahdollisuus myös eväiden syöntiin ja makkaranpaistoon Ylä-Antikkalan laavulla.</a:t>
            </a:r>
          </a:p>
          <a:p>
            <a:r>
              <a:rPr lang="fi-FI" sz="2400" b="1" dirty="0"/>
              <a:t>Sulkapallo: </a:t>
            </a:r>
            <a:r>
              <a:rPr lang="fi-FI" sz="2400" dirty="0"/>
              <a:t>Kuopio-halli</a:t>
            </a:r>
          </a:p>
          <a:p>
            <a:r>
              <a:rPr lang="fi-FI" sz="2400" b="1" dirty="0"/>
              <a:t>Frisbeegolf: </a:t>
            </a:r>
            <a:r>
              <a:rPr lang="fi-FI" sz="2400" dirty="0"/>
              <a:t>paikkana Puijo </a:t>
            </a:r>
            <a:r>
              <a:rPr lang="fi-FI" sz="2400" dirty="0" err="1"/>
              <a:t>DiscGolfPark</a:t>
            </a:r>
            <a:r>
              <a:rPr lang="fi-FI" sz="2400" dirty="0"/>
              <a:t>; koululta saa lainakiekkoja</a:t>
            </a:r>
          </a:p>
          <a:p>
            <a:r>
              <a:rPr lang="fi-FI" sz="2400" b="1" dirty="0" err="1"/>
              <a:t>Beachvolley</a:t>
            </a:r>
            <a:r>
              <a:rPr lang="fi-FI" sz="2400" b="1" dirty="0"/>
              <a:t>: </a:t>
            </a:r>
            <a:r>
              <a:rPr lang="fi-FI" sz="2400" dirty="0" err="1"/>
              <a:t>Bellanrannan</a:t>
            </a:r>
            <a:r>
              <a:rPr lang="fi-FI" sz="2400" dirty="0"/>
              <a:t> </a:t>
            </a:r>
            <a:r>
              <a:rPr lang="fi-FI" sz="2400" dirty="0" err="1"/>
              <a:t>biitsikentät</a:t>
            </a:r>
            <a:endParaRPr lang="fi-FI" sz="2400" dirty="0"/>
          </a:p>
          <a:p>
            <a:r>
              <a:rPr lang="fi-FI" sz="2400" b="1" dirty="0"/>
              <a:t>Jalkapallo: </a:t>
            </a:r>
            <a:r>
              <a:rPr lang="fi-FI" sz="2400" dirty="0"/>
              <a:t>Mölymäen tekonurmi</a:t>
            </a:r>
          </a:p>
          <a:p>
            <a:endParaRPr lang="fi-FI" sz="24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07996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3099FF-F40C-8644-42C4-101D4B04C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Lisätietoa lajeista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0A7D198-8E94-85C6-055B-C93DA0363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b="1" dirty="0"/>
              <a:t>Pesäpallo: </a:t>
            </a:r>
            <a:r>
              <a:rPr lang="fi-FI" sz="2400" dirty="0"/>
              <a:t>Puijon pesäpallostadion</a:t>
            </a:r>
          </a:p>
          <a:p>
            <a:r>
              <a:rPr lang="fi-FI" sz="2400" b="1" dirty="0"/>
              <a:t>Tennis: </a:t>
            </a:r>
            <a:r>
              <a:rPr lang="fi-FI" sz="2400" dirty="0"/>
              <a:t>Väinölänniemen tenniskentät</a:t>
            </a:r>
          </a:p>
          <a:p>
            <a:r>
              <a:rPr lang="fi-FI" sz="2400" b="1" dirty="0" err="1"/>
              <a:t>Padel</a:t>
            </a:r>
            <a:r>
              <a:rPr lang="fi-FI" sz="2400" b="1" dirty="0"/>
              <a:t>: </a:t>
            </a:r>
            <a:r>
              <a:rPr lang="fi-FI" sz="2400" dirty="0"/>
              <a:t>Väinölänniemen kentät</a:t>
            </a:r>
          </a:p>
          <a:p>
            <a:r>
              <a:rPr lang="fi-FI" sz="2400" b="1" dirty="0"/>
              <a:t>Sähly: </a:t>
            </a:r>
            <a:r>
              <a:rPr lang="fi-FI" sz="2400" dirty="0"/>
              <a:t>Kuopio-halli</a:t>
            </a:r>
          </a:p>
          <a:p>
            <a:r>
              <a:rPr lang="fi-FI" sz="2400" b="1" dirty="0"/>
              <a:t>Koripallo: </a:t>
            </a:r>
            <a:r>
              <a:rPr lang="fi-FI" sz="2400" dirty="0"/>
              <a:t>Väinölänniemen koripallokenttä</a:t>
            </a:r>
          </a:p>
          <a:p>
            <a:r>
              <a:rPr lang="fi-FI" sz="2400" b="1" dirty="0"/>
              <a:t>Pyöräily: </a:t>
            </a:r>
            <a:r>
              <a:rPr lang="fi-FI" sz="2400" dirty="0"/>
              <a:t>Lähtö koululta, ajetaan </a:t>
            </a:r>
            <a:r>
              <a:rPr lang="fi-FI" sz="2400" dirty="0" err="1"/>
              <a:t>Puijonsarven</a:t>
            </a:r>
            <a:r>
              <a:rPr lang="fi-FI" sz="2400" dirty="0"/>
              <a:t> lenkki. Muista kypärä!</a:t>
            </a:r>
          </a:p>
          <a:p>
            <a:r>
              <a:rPr lang="fi-FI" sz="2400" b="1" dirty="0"/>
              <a:t>Ulkokuntosali: </a:t>
            </a:r>
            <a:r>
              <a:rPr lang="fi-FI" sz="2400" dirty="0"/>
              <a:t>Väinölänniemen ulkokuntosali</a:t>
            </a:r>
          </a:p>
          <a:p>
            <a:r>
              <a:rPr lang="fi-FI" sz="2400" b="1" dirty="0"/>
              <a:t>Uinti: </a:t>
            </a:r>
            <a:r>
              <a:rPr lang="fi-FI" sz="2400" dirty="0"/>
              <a:t>Kuntolaakson uimahalli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363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162</Words>
  <Application>Microsoft Office PowerPoint</Application>
  <PresentationFormat>Laajakuva</PresentationFormat>
  <Paragraphs>38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Office-teema</vt:lpstr>
      <vt:lpstr>  Liikuntailtapäivä Torstaina 27.8. </vt:lpstr>
      <vt:lpstr>Liikunta-iltapäivän lajit</vt:lpstr>
      <vt:lpstr>Lisätietoa lajeista</vt:lpstr>
      <vt:lpstr>Lisätietoa lajeista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Karjalainen Tiina Tuulikki</dc:creator>
  <cp:lastModifiedBy>Karjalainen Tiina Tuulikki</cp:lastModifiedBy>
  <cp:revision>3</cp:revision>
  <dcterms:created xsi:type="dcterms:W3CDTF">2026-08-19T05:50:25Z</dcterms:created>
  <dcterms:modified xsi:type="dcterms:W3CDTF">2026-08-25T09:25:22Z</dcterms:modified>
</cp:coreProperties>
</file>