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0" r:id="rId4"/>
    <p:sldId id="261" r:id="rId5"/>
    <p:sldId id="262" r:id="rId6"/>
    <p:sldId id="264" r:id="rId7"/>
    <p:sldId id="258" r:id="rId8"/>
    <p:sldId id="267" r:id="rId9"/>
    <p:sldId id="266" r:id="rId10"/>
    <p:sldId id="265" r:id="rId11"/>
    <p:sldId id="259"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DE9705C-3EF5-4E55-9D20-E8EE4975038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fi-FI"/>
        </a:p>
      </dgm:t>
    </dgm:pt>
    <dgm:pt modelId="{B2C83F3C-F2F3-453D-A434-EFA3D030C7A8}">
      <dgm:prSet/>
      <dgm:spPr>
        <a:xfrm>
          <a:off x="0" y="308592"/>
          <a:ext cx="6905296" cy="332718"/>
        </a:xfrm>
        <a:prstGeom prst="roundRect">
          <a:avLst/>
        </a:prstGeom>
        <a:solidFill>
          <a:srgbClr val="B71E42">
            <a:hueOff val="0"/>
            <a:satOff val="0"/>
            <a:lumOff val="0"/>
            <a:alphaOff val="0"/>
          </a:srgbClr>
        </a:solidFill>
        <a:ln w="15875" cap="flat" cmpd="sng" algn="ctr">
          <a:solidFill>
            <a:sysClr val="window" lastClr="FFFFFF">
              <a:hueOff val="0"/>
              <a:satOff val="0"/>
              <a:lumOff val="0"/>
              <a:alphaOff val="0"/>
            </a:sysClr>
          </a:solidFill>
          <a:prstDash val="solid"/>
        </a:ln>
        <a:effectLst/>
      </dgm:spPr>
      <dgm:t>
        <a:bodyPr/>
        <a:lstStyle/>
        <a:p>
          <a:pPr>
            <a:buNone/>
          </a:pPr>
          <a:r>
            <a:rPr lang="fi-FI" dirty="0">
              <a:solidFill>
                <a:sysClr val="window" lastClr="FFFFFF"/>
              </a:solidFill>
              <a:latin typeface="Gill Sans MT" panose="020B0502020104020203"/>
              <a:ea typeface="+mn-ea"/>
              <a:cs typeface="+mn-cs"/>
            </a:rPr>
            <a:t>PESTÄ PYYKKIÄ</a:t>
          </a:r>
        </a:p>
      </dgm:t>
    </dgm:pt>
    <dgm:pt modelId="{F5EADB99-5D05-48C0-9CCA-FF4C622F6672}" type="parTrans" cxnId="{70DFE622-022E-453E-A727-03D3C05AB9BB}">
      <dgm:prSet/>
      <dgm:spPr/>
      <dgm:t>
        <a:bodyPr/>
        <a:lstStyle/>
        <a:p>
          <a:endParaRPr lang="fi-FI"/>
        </a:p>
      </dgm:t>
    </dgm:pt>
    <dgm:pt modelId="{CD2B05C5-F45F-41DB-8B04-81F1F82F0D82}" type="sibTrans" cxnId="{70DFE622-022E-453E-A727-03D3C05AB9BB}">
      <dgm:prSet/>
      <dgm:spPr/>
      <dgm:t>
        <a:bodyPr/>
        <a:lstStyle/>
        <a:p>
          <a:endParaRPr lang="fi-FI"/>
        </a:p>
      </dgm:t>
    </dgm:pt>
    <dgm:pt modelId="{CAA40220-B969-4F16-8DC6-0854AD74ACC5}">
      <dgm:prSet/>
      <dgm:spPr>
        <a:xfrm>
          <a:off x="0" y="678750"/>
          <a:ext cx="6905296" cy="332718"/>
        </a:xfrm>
        <a:prstGeom prst="roundRect">
          <a:avLst/>
        </a:prstGeom>
        <a:solidFill>
          <a:srgbClr val="B71E42">
            <a:hueOff val="0"/>
            <a:satOff val="0"/>
            <a:lumOff val="0"/>
            <a:alphaOff val="0"/>
          </a:srgbClr>
        </a:solidFill>
        <a:ln w="15875" cap="flat" cmpd="sng" algn="ctr">
          <a:solidFill>
            <a:sysClr val="window" lastClr="FFFFFF">
              <a:hueOff val="0"/>
              <a:satOff val="0"/>
              <a:lumOff val="0"/>
              <a:alphaOff val="0"/>
            </a:sysClr>
          </a:solidFill>
          <a:prstDash val="solid"/>
        </a:ln>
        <a:effectLst/>
      </dgm:spPr>
      <dgm:t>
        <a:bodyPr/>
        <a:lstStyle/>
        <a:p>
          <a:pPr>
            <a:buNone/>
          </a:pPr>
          <a:r>
            <a:rPr lang="fi-FI" dirty="0">
              <a:solidFill>
                <a:sysClr val="window" lastClr="FFFFFF"/>
              </a:solidFill>
              <a:latin typeface="Gill Sans MT" panose="020B0502020104020203"/>
              <a:ea typeface="+mn-ea"/>
              <a:cs typeface="+mn-cs"/>
            </a:rPr>
            <a:t>KÄYTTÄÄ VERKKOPANKKIA </a:t>
          </a:r>
        </a:p>
      </dgm:t>
    </dgm:pt>
    <dgm:pt modelId="{1814ECCE-71DC-47F6-BA60-7FED296CE9BC}" type="parTrans" cxnId="{5255FBBE-1A57-426D-9FA8-5715D26C7466}">
      <dgm:prSet/>
      <dgm:spPr/>
      <dgm:t>
        <a:bodyPr/>
        <a:lstStyle/>
        <a:p>
          <a:endParaRPr lang="fi-FI"/>
        </a:p>
      </dgm:t>
    </dgm:pt>
    <dgm:pt modelId="{0C78023D-53B8-4998-8462-1FB7C041CEC2}" type="sibTrans" cxnId="{5255FBBE-1A57-426D-9FA8-5715D26C7466}">
      <dgm:prSet/>
      <dgm:spPr/>
      <dgm:t>
        <a:bodyPr/>
        <a:lstStyle/>
        <a:p>
          <a:endParaRPr lang="fi-FI"/>
        </a:p>
      </dgm:t>
    </dgm:pt>
    <dgm:pt modelId="{325F5FB9-73B4-424D-93F2-55E7C4728461}">
      <dgm:prSet/>
      <dgm:spPr>
        <a:xfrm>
          <a:off x="0" y="1048909"/>
          <a:ext cx="6905296" cy="332718"/>
        </a:xfrm>
        <a:prstGeom prst="roundRect">
          <a:avLst/>
        </a:prstGeom>
        <a:solidFill>
          <a:srgbClr val="B71E42">
            <a:hueOff val="0"/>
            <a:satOff val="0"/>
            <a:lumOff val="0"/>
            <a:alphaOff val="0"/>
          </a:srgbClr>
        </a:solidFill>
        <a:ln w="15875" cap="flat" cmpd="sng" algn="ctr">
          <a:solidFill>
            <a:sysClr val="window" lastClr="FFFFFF">
              <a:hueOff val="0"/>
              <a:satOff val="0"/>
              <a:lumOff val="0"/>
              <a:alphaOff val="0"/>
            </a:sysClr>
          </a:solidFill>
          <a:prstDash val="solid"/>
        </a:ln>
        <a:effectLst/>
      </dgm:spPr>
      <dgm:t>
        <a:bodyPr/>
        <a:lstStyle/>
        <a:p>
          <a:pPr>
            <a:buNone/>
          </a:pPr>
          <a:r>
            <a:rPr lang="fi-FI" dirty="0">
              <a:solidFill>
                <a:sysClr val="window" lastClr="FFFFFF"/>
              </a:solidFill>
              <a:latin typeface="Gill Sans MT" panose="020B0502020104020203"/>
              <a:ea typeface="+mn-ea"/>
              <a:cs typeface="+mn-cs"/>
            </a:rPr>
            <a:t>LAITTAA RUOKAA</a:t>
          </a:r>
        </a:p>
      </dgm:t>
    </dgm:pt>
    <dgm:pt modelId="{2FCEA193-B986-4A84-BE7D-D9CBCA1EFC35}" type="parTrans" cxnId="{E5B164C1-95C0-402C-9163-3868E691BBD8}">
      <dgm:prSet/>
      <dgm:spPr/>
      <dgm:t>
        <a:bodyPr/>
        <a:lstStyle/>
        <a:p>
          <a:endParaRPr lang="fi-FI"/>
        </a:p>
      </dgm:t>
    </dgm:pt>
    <dgm:pt modelId="{8FE8A91E-F76C-4A3A-9E02-5A3D64BCC6D4}" type="sibTrans" cxnId="{E5B164C1-95C0-402C-9163-3868E691BBD8}">
      <dgm:prSet/>
      <dgm:spPr/>
      <dgm:t>
        <a:bodyPr/>
        <a:lstStyle/>
        <a:p>
          <a:endParaRPr lang="fi-FI"/>
        </a:p>
      </dgm:t>
    </dgm:pt>
    <dgm:pt modelId="{12201A0D-3A06-4EB0-9B0C-D95C0996EA53}">
      <dgm:prSet/>
      <dgm:spPr>
        <a:xfrm>
          <a:off x="0" y="1789227"/>
          <a:ext cx="6905296" cy="332718"/>
        </a:xfrm>
        <a:prstGeom prst="roundRect">
          <a:avLst/>
        </a:prstGeom>
        <a:solidFill>
          <a:srgbClr val="B71E42">
            <a:hueOff val="0"/>
            <a:satOff val="0"/>
            <a:lumOff val="0"/>
            <a:alphaOff val="0"/>
          </a:srgbClr>
        </a:solidFill>
        <a:ln w="15875" cap="flat" cmpd="sng" algn="ctr">
          <a:solidFill>
            <a:sysClr val="window" lastClr="FFFFFF">
              <a:hueOff val="0"/>
              <a:satOff val="0"/>
              <a:lumOff val="0"/>
              <a:alphaOff val="0"/>
            </a:sysClr>
          </a:solidFill>
          <a:prstDash val="solid"/>
        </a:ln>
        <a:effectLst/>
      </dgm:spPr>
      <dgm:t>
        <a:bodyPr/>
        <a:lstStyle/>
        <a:p>
          <a:pPr>
            <a:buNone/>
          </a:pPr>
          <a:r>
            <a:rPr lang="fi-FI" dirty="0">
              <a:solidFill>
                <a:sysClr val="window" lastClr="FFFFFF"/>
              </a:solidFill>
              <a:latin typeface="Gill Sans MT" panose="020B0502020104020203"/>
              <a:ea typeface="+mn-ea"/>
              <a:cs typeface="+mn-cs"/>
            </a:rPr>
            <a:t>LATTIAKAIVON HOITAMINEN SUIHKUISSA </a:t>
          </a:r>
        </a:p>
      </dgm:t>
    </dgm:pt>
    <dgm:pt modelId="{FAA232EE-2D96-4828-A279-F8FF45919168}" type="parTrans" cxnId="{95B7A7F1-FCE3-4C68-9FEB-2B8499F09D7B}">
      <dgm:prSet/>
      <dgm:spPr/>
      <dgm:t>
        <a:bodyPr/>
        <a:lstStyle/>
        <a:p>
          <a:endParaRPr lang="fi-FI"/>
        </a:p>
      </dgm:t>
    </dgm:pt>
    <dgm:pt modelId="{BDCA21E1-8BD0-4BD3-9DB2-129CB9ECCE04}" type="sibTrans" cxnId="{95B7A7F1-FCE3-4C68-9FEB-2B8499F09D7B}">
      <dgm:prSet/>
      <dgm:spPr/>
      <dgm:t>
        <a:bodyPr/>
        <a:lstStyle/>
        <a:p>
          <a:endParaRPr lang="fi-FI"/>
        </a:p>
      </dgm:t>
    </dgm:pt>
    <dgm:pt modelId="{6416043D-9544-43ED-9A2C-CD543C21BE3A}">
      <dgm:prSet/>
      <dgm:spPr>
        <a:xfrm>
          <a:off x="0" y="2159385"/>
          <a:ext cx="6905296" cy="332718"/>
        </a:xfrm>
        <a:prstGeom prst="roundRect">
          <a:avLst/>
        </a:prstGeom>
        <a:solidFill>
          <a:srgbClr val="B71E42">
            <a:hueOff val="0"/>
            <a:satOff val="0"/>
            <a:lumOff val="0"/>
            <a:alphaOff val="0"/>
          </a:srgbClr>
        </a:solidFill>
        <a:ln w="15875" cap="flat" cmpd="sng" algn="ctr">
          <a:solidFill>
            <a:sysClr val="window" lastClr="FFFFFF">
              <a:hueOff val="0"/>
              <a:satOff val="0"/>
              <a:lumOff val="0"/>
              <a:alphaOff val="0"/>
            </a:sysClr>
          </a:solidFill>
          <a:prstDash val="solid"/>
        </a:ln>
        <a:effectLst/>
      </dgm:spPr>
      <dgm:t>
        <a:bodyPr/>
        <a:lstStyle/>
        <a:p>
          <a:pPr>
            <a:buNone/>
          </a:pPr>
          <a:r>
            <a:rPr lang="fi-FI" dirty="0">
              <a:solidFill>
                <a:sysClr val="window" lastClr="FFFFFF"/>
              </a:solidFill>
              <a:latin typeface="Gill Sans MT" panose="020B0502020104020203"/>
              <a:ea typeface="+mn-ea"/>
              <a:cs typeface="+mn-cs"/>
            </a:rPr>
            <a:t>OTTAA YHTEYTTÄ TERVEYDENHUOLTOON (Lääkäri, hammaslääkäri, ehkäisyneuvola, jne.) </a:t>
          </a:r>
        </a:p>
      </dgm:t>
    </dgm:pt>
    <dgm:pt modelId="{DA9B7313-D09F-4304-A2D6-A6BBCEBB102F}" type="parTrans" cxnId="{BC3A15FE-F166-49C8-97FC-4E6F5430CFBF}">
      <dgm:prSet/>
      <dgm:spPr/>
      <dgm:t>
        <a:bodyPr/>
        <a:lstStyle/>
        <a:p>
          <a:endParaRPr lang="fi-FI"/>
        </a:p>
      </dgm:t>
    </dgm:pt>
    <dgm:pt modelId="{E5DC8E44-996A-4602-AB64-E9A4BF2830E2}" type="sibTrans" cxnId="{BC3A15FE-F166-49C8-97FC-4E6F5430CFBF}">
      <dgm:prSet/>
      <dgm:spPr/>
      <dgm:t>
        <a:bodyPr/>
        <a:lstStyle/>
        <a:p>
          <a:endParaRPr lang="fi-FI"/>
        </a:p>
      </dgm:t>
    </dgm:pt>
    <dgm:pt modelId="{DEE74B45-D2EC-412E-8E1B-DD6F2DCC1E46}">
      <dgm:prSet/>
      <dgm:spPr>
        <a:xfrm>
          <a:off x="0" y="2529544"/>
          <a:ext cx="6905296" cy="332718"/>
        </a:xfrm>
        <a:prstGeom prst="roundRect">
          <a:avLst/>
        </a:prstGeom>
        <a:solidFill>
          <a:srgbClr val="B71E42">
            <a:hueOff val="0"/>
            <a:satOff val="0"/>
            <a:lumOff val="0"/>
            <a:alphaOff val="0"/>
          </a:srgbClr>
        </a:solidFill>
        <a:ln w="15875" cap="flat" cmpd="sng" algn="ctr">
          <a:solidFill>
            <a:sysClr val="window" lastClr="FFFFFF">
              <a:hueOff val="0"/>
              <a:satOff val="0"/>
              <a:lumOff val="0"/>
              <a:alphaOff val="0"/>
            </a:sysClr>
          </a:solidFill>
          <a:prstDash val="solid"/>
        </a:ln>
        <a:effectLst/>
      </dgm:spPr>
      <dgm:t>
        <a:bodyPr/>
        <a:lstStyle/>
        <a:p>
          <a:pPr>
            <a:buNone/>
          </a:pPr>
          <a:r>
            <a:rPr lang="fi-FI" dirty="0">
              <a:solidFill>
                <a:sysClr val="window" lastClr="FFFFFF"/>
              </a:solidFill>
              <a:latin typeface="Gill Sans MT" panose="020B0502020104020203"/>
              <a:ea typeface="+mn-ea"/>
              <a:cs typeface="+mn-cs"/>
            </a:rPr>
            <a:t>HUOLEHTIA RAHA-ASIOISTA (tuet, mahdollisesti työnhaku ja töihin liittyvät oikeudet)</a:t>
          </a:r>
        </a:p>
      </dgm:t>
    </dgm:pt>
    <dgm:pt modelId="{B715439B-3165-4099-BB91-35B9522B7A73}" type="parTrans" cxnId="{589CCF7A-54B8-406A-A0BD-83251B5D114E}">
      <dgm:prSet/>
      <dgm:spPr/>
      <dgm:t>
        <a:bodyPr/>
        <a:lstStyle/>
        <a:p>
          <a:endParaRPr lang="fi-FI"/>
        </a:p>
      </dgm:t>
    </dgm:pt>
    <dgm:pt modelId="{A8BC02FD-10AE-4FB7-91CA-C4A91BC48DB9}" type="sibTrans" cxnId="{589CCF7A-54B8-406A-A0BD-83251B5D114E}">
      <dgm:prSet/>
      <dgm:spPr/>
      <dgm:t>
        <a:bodyPr/>
        <a:lstStyle/>
        <a:p>
          <a:endParaRPr lang="fi-FI"/>
        </a:p>
      </dgm:t>
    </dgm:pt>
    <dgm:pt modelId="{C37CBD29-B984-4F98-9938-BC5F76872FD4}">
      <dgm:prSet/>
      <dgm:spPr>
        <a:xfrm>
          <a:off x="0" y="2899703"/>
          <a:ext cx="6905296" cy="332718"/>
        </a:xfrm>
        <a:prstGeom prst="roundRect">
          <a:avLst/>
        </a:prstGeom>
        <a:solidFill>
          <a:srgbClr val="B71E42">
            <a:hueOff val="0"/>
            <a:satOff val="0"/>
            <a:lumOff val="0"/>
            <a:alphaOff val="0"/>
          </a:srgbClr>
        </a:solidFill>
        <a:ln w="15875" cap="flat" cmpd="sng" algn="ctr">
          <a:solidFill>
            <a:sysClr val="window" lastClr="FFFFFF">
              <a:hueOff val="0"/>
              <a:satOff val="0"/>
              <a:lumOff val="0"/>
              <a:alphaOff val="0"/>
            </a:sysClr>
          </a:solidFill>
          <a:prstDash val="solid"/>
        </a:ln>
        <a:effectLst/>
      </dgm:spPr>
      <dgm:t>
        <a:bodyPr/>
        <a:lstStyle/>
        <a:p>
          <a:pPr>
            <a:buNone/>
          </a:pPr>
          <a:r>
            <a:rPr lang="fi-FI" dirty="0">
              <a:solidFill>
                <a:sysClr val="window" lastClr="FFFFFF"/>
              </a:solidFill>
              <a:latin typeface="Gill Sans MT" panose="020B0502020104020203"/>
              <a:ea typeface="+mn-ea"/>
              <a:cs typeface="+mn-cs"/>
            </a:rPr>
            <a:t>ETSIÄ APUA ONGELMATILANTEISIIN (Vuokranantaja, isännöitsijä, huoltoyhtiö, sosiaalipalvelut jne.) </a:t>
          </a:r>
        </a:p>
      </dgm:t>
    </dgm:pt>
    <dgm:pt modelId="{A69D11B1-5A8A-47E8-B77F-820E6EB7E13E}" type="parTrans" cxnId="{9317BB94-0EF6-4F58-9783-5271D578C7B1}">
      <dgm:prSet/>
      <dgm:spPr/>
      <dgm:t>
        <a:bodyPr/>
        <a:lstStyle/>
        <a:p>
          <a:endParaRPr lang="fi-FI"/>
        </a:p>
      </dgm:t>
    </dgm:pt>
    <dgm:pt modelId="{6F521277-6784-46AF-84D9-203761F8173F}" type="sibTrans" cxnId="{9317BB94-0EF6-4F58-9783-5271D578C7B1}">
      <dgm:prSet/>
      <dgm:spPr/>
      <dgm:t>
        <a:bodyPr/>
        <a:lstStyle/>
        <a:p>
          <a:endParaRPr lang="fi-FI"/>
        </a:p>
      </dgm:t>
    </dgm:pt>
    <dgm:pt modelId="{D855E23F-F4FF-4112-91BC-955E2EB0175E}">
      <dgm:prSet/>
      <dgm:spPr>
        <a:xfrm>
          <a:off x="0" y="3269862"/>
          <a:ext cx="6905296" cy="332718"/>
        </a:xfrm>
        <a:prstGeom prst="roundRect">
          <a:avLst/>
        </a:prstGeom>
        <a:solidFill>
          <a:srgbClr val="B71E42">
            <a:hueOff val="0"/>
            <a:satOff val="0"/>
            <a:lumOff val="0"/>
            <a:alphaOff val="0"/>
          </a:srgbClr>
        </a:solidFill>
        <a:ln w="15875" cap="flat" cmpd="sng" algn="ctr">
          <a:solidFill>
            <a:sysClr val="window" lastClr="FFFFFF">
              <a:hueOff val="0"/>
              <a:satOff val="0"/>
              <a:lumOff val="0"/>
              <a:alphaOff val="0"/>
            </a:sysClr>
          </a:solidFill>
          <a:prstDash val="solid"/>
        </a:ln>
        <a:effectLst/>
      </dgm:spPr>
      <dgm:t>
        <a:bodyPr/>
        <a:lstStyle/>
        <a:p>
          <a:pPr>
            <a:buNone/>
          </a:pPr>
          <a:r>
            <a:rPr lang="fi-FI" dirty="0">
              <a:solidFill>
                <a:sysClr val="window" lastClr="FFFFFF"/>
              </a:solidFill>
              <a:latin typeface="Gill Sans MT" panose="020B0502020104020203"/>
              <a:ea typeface="+mn-ea"/>
              <a:cs typeface="+mn-cs"/>
            </a:rPr>
            <a:t>HAKEA TUKIA (Toimeentulotuki, asumistuki, opintotuki jne.) </a:t>
          </a:r>
        </a:p>
      </dgm:t>
    </dgm:pt>
    <dgm:pt modelId="{371595A0-8A08-4C47-95A0-95AC61A18AC0}" type="parTrans" cxnId="{5238EF0C-B578-47D0-9D9A-3C9C7E58B0B0}">
      <dgm:prSet/>
      <dgm:spPr/>
      <dgm:t>
        <a:bodyPr/>
        <a:lstStyle/>
        <a:p>
          <a:endParaRPr lang="fi-FI"/>
        </a:p>
      </dgm:t>
    </dgm:pt>
    <dgm:pt modelId="{59C7E27D-AF64-4940-A3E7-8F29E5E10B41}" type="sibTrans" cxnId="{5238EF0C-B578-47D0-9D9A-3C9C7E58B0B0}">
      <dgm:prSet/>
      <dgm:spPr/>
      <dgm:t>
        <a:bodyPr/>
        <a:lstStyle/>
        <a:p>
          <a:endParaRPr lang="fi-FI"/>
        </a:p>
      </dgm:t>
    </dgm:pt>
    <dgm:pt modelId="{5010D886-9CB5-4396-B862-30B4DD264F1C}">
      <dgm:prSet/>
      <dgm:spPr>
        <a:xfrm>
          <a:off x="0" y="3640020"/>
          <a:ext cx="6905296" cy="332718"/>
        </a:xfrm>
        <a:prstGeom prst="roundRect">
          <a:avLst/>
        </a:prstGeom>
        <a:solidFill>
          <a:srgbClr val="B71E42">
            <a:hueOff val="0"/>
            <a:satOff val="0"/>
            <a:lumOff val="0"/>
            <a:alphaOff val="0"/>
          </a:srgbClr>
        </a:solidFill>
        <a:ln w="15875" cap="flat" cmpd="sng" algn="ctr">
          <a:solidFill>
            <a:sysClr val="window" lastClr="FFFFFF">
              <a:hueOff val="0"/>
              <a:satOff val="0"/>
              <a:lumOff val="0"/>
              <a:alphaOff val="0"/>
            </a:sysClr>
          </a:solidFill>
          <a:prstDash val="solid"/>
        </a:ln>
        <a:effectLst/>
      </dgm:spPr>
      <dgm:t>
        <a:bodyPr/>
        <a:lstStyle/>
        <a:p>
          <a:pPr>
            <a:buNone/>
          </a:pPr>
          <a:r>
            <a:rPr lang="fi-FI" dirty="0">
              <a:solidFill>
                <a:sysClr val="window" lastClr="FFFFFF"/>
              </a:solidFill>
              <a:latin typeface="Gill Sans MT" panose="020B0502020104020203"/>
              <a:ea typeface="+mn-ea"/>
              <a:cs typeface="+mn-cs"/>
            </a:rPr>
            <a:t>KODIN PIENET HUOLLOT (Imurin pölypussin vaihto, pyykkikoneen nukkasihdin tyhjennys </a:t>
          </a:r>
          <a:r>
            <a:rPr lang="fi-FI" dirty="0" err="1">
              <a:solidFill>
                <a:sysClr val="window" lastClr="FFFFFF"/>
              </a:solidFill>
              <a:latin typeface="Gill Sans MT" panose="020B0502020104020203"/>
              <a:ea typeface="+mn-ea"/>
              <a:cs typeface="+mn-cs"/>
            </a:rPr>
            <a:t>jne</a:t>
          </a:r>
          <a:r>
            <a:rPr lang="fi-FI" dirty="0">
              <a:solidFill>
                <a:sysClr val="window" lastClr="FFFFFF"/>
              </a:solidFill>
              <a:latin typeface="Gill Sans MT" panose="020B0502020104020203"/>
              <a:ea typeface="+mn-ea"/>
              <a:cs typeface="+mn-cs"/>
            </a:rPr>
            <a:t>) </a:t>
          </a:r>
        </a:p>
      </dgm:t>
    </dgm:pt>
    <dgm:pt modelId="{2C3D6A9C-7BC4-48B8-869B-5BE96E795FCE}" type="parTrans" cxnId="{687C68B5-8BBF-4C64-ACBB-5B125636A105}">
      <dgm:prSet/>
      <dgm:spPr/>
      <dgm:t>
        <a:bodyPr/>
        <a:lstStyle/>
        <a:p>
          <a:endParaRPr lang="fi-FI"/>
        </a:p>
      </dgm:t>
    </dgm:pt>
    <dgm:pt modelId="{DFD861B5-EBFC-449B-8B9B-4B1E9C030213}" type="sibTrans" cxnId="{687C68B5-8BBF-4C64-ACBB-5B125636A105}">
      <dgm:prSet/>
      <dgm:spPr/>
      <dgm:t>
        <a:bodyPr/>
        <a:lstStyle/>
        <a:p>
          <a:endParaRPr lang="fi-FI"/>
        </a:p>
      </dgm:t>
    </dgm:pt>
    <dgm:pt modelId="{A3110B4E-A571-464F-ADA2-81C0CC4213F8}">
      <dgm:prSet/>
      <dgm:spPr>
        <a:xfrm>
          <a:off x="0" y="4010179"/>
          <a:ext cx="6905296" cy="332718"/>
        </a:xfrm>
        <a:prstGeom prst="roundRect">
          <a:avLst/>
        </a:prstGeom>
        <a:solidFill>
          <a:srgbClr val="B71E42">
            <a:hueOff val="0"/>
            <a:satOff val="0"/>
            <a:lumOff val="0"/>
            <a:alphaOff val="0"/>
          </a:srgbClr>
        </a:solidFill>
        <a:ln w="15875" cap="flat" cmpd="sng" algn="ctr">
          <a:solidFill>
            <a:sysClr val="window" lastClr="FFFFFF">
              <a:hueOff val="0"/>
              <a:satOff val="0"/>
              <a:lumOff val="0"/>
              <a:alphaOff val="0"/>
            </a:sysClr>
          </a:solidFill>
          <a:prstDash val="solid"/>
        </a:ln>
        <a:effectLst/>
      </dgm:spPr>
      <dgm:t>
        <a:bodyPr/>
        <a:lstStyle/>
        <a:p>
          <a:pPr>
            <a:buNone/>
          </a:pPr>
          <a:r>
            <a:rPr lang="fi-FI" dirty="0">
              <a:solidFill>
                <a:sysClr val="window" lastClr="FFFFFF"/>
              </a:solidFill>
              <a:latin typeface="Gill Sans MT" panose="020B0502020104020203"/>
              <a:ea typeface="+mn-ea"/>
              <a:cs typeface="+mn-cs"/>
            </a:rPr>
            <a:t>KALENTEROIDA MENOT</a:t>
          </a:r>
        </a:p>
      </dgm:t>
    </dgm:pt>
    <dgm:pt modelId="{AD0AB626-DF1C-4F6D-9D89-C7ED9B029D01}" type="parTrans" cxnId="{C240F838-C792-4CEF-A2FA-881DFBF1D758}">
      <dgm:prSet/>
      <dgm:spPr/>
      <dgm:t>
        <a:bodyPr/>
        <a:lstStyle/>
        <a:p>
          <a:endParaRPr lang="fi-FI"/>
        </a:p>
      </dgm:t>
    </dgm:pt>
    <dgm:pt modelId="{50FC25F8-CF9E-4C86-844A-3CF5A6DE596F}" type="sibTrans" cxnId="{C240F838-C792-4CEF-A2FA-881DFBF1D758}">
      <dgm:prSet/>
      <dgm:spPr/>
      <dgm:t>
        <a:bodyPr/>
        <a:lstStyle/>
        <a:p>
          <a:endParaRPr lang="fi-FI"/>
        </a:p>
      </dgm:t>
    </dgm:pt>
    <dgm:pt modelId="{DAF281DA-0A02-4FC5-8DE1-A3FB424FA762}">
      <dgm:prSet custT="1"/>
      <dgm:spPr>
        <a:xfrm>
          <a:off x="0" y="4380338"/>
          <a:ext cx="6905296" cy="332718"/>
        </a:xfrm>
        <a:prstGeom prst="roundRect">
          <a:avLst/>
        </a:prstGeom>
        <a:solidFill>
          <a:srgbClr val="B71E42">
            <a:hueOff val="0"/>
            <a:satOff val="0"/>
            <a:lumOff val="0"/>
            <a:alphaOff val="0"/>
          </a:srgbClr>
        </a:solidFill>
        <a:ln w="15875" cap="flat" cmpd="sng" algn="ctr">
          <a:solidFill>
            <a:sysClr val="window" lastClr="FFFFFF">
              <a:hueOff val="0"/>
              <a:satOff val="0"/>
              <a:lumOff val="0"/>
              <a:alphaOff val="0"/>
            </a:sysClr>
          </a:solidFill>
          <a:prstDash val="solid"/>
        </a:ln>
        <a:effectLst/>
      </dgm:spPr>
      <dgm:t>
        <a:bodyPr/>
        <a:lstStyle/>
        <a:p>
          <a:pPr>
            <a:buNone/>
          </a:pPr>
          <a:r>
            <a:rPr lang="fi-FI" sz="1400" b="1" dirty="0">
              <a:solidFill>
                <a:sysClr val="window" lastClr="FFFFFF"/>
              </a:solidFill>
              <a:latin typeface="Gill Sans MT" panose="020B0502020104020203"/>
              <a:ea typeface="+mn-ea"/>
              <a:cs typeface="+mn-cs"/>
            </a:rPr>
            <a:t>RYTMITTÄÄ PÄIVÄT</a:t>
          </a:r>
        </a:p>
      </dgm:t>
    </dgm:pt>
    <dgm:pt modelId="{34B014B2-8C59-4C09-8DB3-9229712D0F0D}" type="parTrans" cxnId="{1639410B-6A98-48BA-834D-EFD8506209D6}">
      <dgm:prSet/>
      <dgm:spPr/>
      <dgm:t>
        <a:bodyPr/>
        <a:lstStyle/>
        <a:p>
          <a:endParaRPr lang="fi-FI"/>
        </a:p>
      </dgm:t>
    </dgm:pt>
    <dgm:pt modelId="{28894800-506F-40C7-BC95-D204DB819535}" type="sibTrans" cxnId="{1639410B-6A98-48BA-834D-EFD8506209D6}">
      <dgm:prSet/>
      <dgm:spPr/>
      <dgm:t>
        <a:bodyPr/>
        <a:lstStyle/>
        <a:p>
          <a:endParaRPr lang="fi-FI"/>
        </a:p>
      </dgm:t>
    </dgm:pt>
    <dgm:pt modelId="{89633076-1016-4619-BAF3-4E6FFEB53384}">
      <dgm:prSet custT="1"/>
      <dgm:spPr>
        <a:xfrm>
          <a:off x="0" y="4750497"/>
          <a:ext cx="6905296" cy="332718"/>
        </a:xfrm>
        <a:prstGeom prst="roundRect">
          <a:avLst/>
        </a:prstGeom>
        <a:solidFill>
          <a:srgbClr val="B71E42">
            <a:hueOff val="0"/>
            <a:satOff val="0"/>
            <a:lumOff val="0"/>
            <a:alphaOff val="0"/>
          </a:srgbClr>
        </a:solidFill>
        <a:ln w="15875" cap="flat" cmpd="sng" algn="ctr">
          <a:solidFill>
            <a:sysClr val="window" lastClr="FFFFFF">
              <a:hueOff val="0"/>
              <a:satOff val="0"/>
              <a:lumOff val="0"/>
              <a:alphaOff val="0"/>
            </a:sysClr>
          </a:solidFill>
          <a:prstDash val="solid"/>
        </a:ln>
        <a:effectLst/>
      </dgm:spPr>
      <dgm:t>
        <a:bodyPr/>
        <a:lstStyle/>
        <a:p>
          <a:pPr>
            <a:buNone/>
          </a:pPr>
          <a:r>
            <a:rPr lang="fi-FI" sz="1400" b="1" dirty="0">
              <a:solidFill>
                <a:sysClr val="window" lastClr="FFFFFF"/>
              </a:solidFill>
              <a:latin typeface="Gill Sans MT" panose="020B0502020104020203"/>
              <a:ea typeface="+mn-ea"/>
              <a:cs typeface="+mn-cs"/>
            </a:rPr>
            <a:t>SYÖDÄ SÄÄNNÖLLISESTI</a:t>
          </a:r>
        </a:p>
      </dgm:t>
    </dgm:pt>
    <dgm:pt modelId="{EC289E56-53E2-4000-9515-7EC0CD4F77AE}" type="parTrans" cxnId="{74B5DE5C-0ABD-424C-9B40-074DAEB0C3E0}">
      <dgm:prSet/>
      <dgm:spPr/>
      <dgm:t>
        <a:bodyPr/>
        <a:lstStyle/>
        <a:p>
          <a:endParaRPr lang="fi-FI"/>
        </a:p>
      </dgm:t>
    </dgm:pt>
    <dgm:pt modelId="{311CC5DA-4908-4A30-9FA4-707E8D2120C1}" type="sibTrans" cxnId="{74B5DE5C-0ABD-424C-9B40-074DAEB0C3E0}">
      <dgm:prSet/>
      <dgm:spPr/>
      <dgm:t>
        <a:bodyPr/>
        <a:lstStyle/>
        <a:p>
          <a:endParaRPr lang="fi-FI"/>
        </a:p>
      </dgm:t>
    </dgm:pt>
    <dgm:pt modelId="{18F07ED0-BB21-4F44-8989-F7096396F855}">
      <dgm:prSet/>
      <dgm:spPr>
        <a:xfrm>
          <a:off x="0" y="1419068"/>
          <a:ext cx="6905296" cy="332718"/>
        </a:xfrm>
        <a:prstGeom prst="roundRect">
          <a:avLst/>
        </a:prstGeom>
        <a:solidFill>
          <a:srgbClr val="B71E42">
            <a:hueOff val="0"/>
            <a:satOff val="0"/>
            <a:lumOff val="0"/>
            <a:alphaOff val="0"/>
          </a:srgbClr>
        </a:solidFill>
        <a:ln w="15875" cap="flat" cmpd="sng" algn="ctr">
          <a:solidFill>
            <a:sysClr val="window" lastClr="FFFFFF">
              <a:hueOff val="0"/>
              <a:satOff val="0"/>
              <a:lumOff val="0"/>
              <a:alphaOff val="0"/>
            </a:sysClr>
          </a:solidFill>
          <a:prstDash val="solid"/>
        </a:ln>
        <a:effectLst/>
      </dgm:spPr>
      <dgm:t>
        <a:bodyPr/>
        <a:lstStyle/>
        <a:p>
          <a:pPr>
            <a:buNone/>
          </a:pPr>
          <a:r>
            <a:rPr lang="fi-FI" dirty="0">
              <a:solidFill>
                <a:sysClr val="window" lastClr="FFFFFF"/>
              </a:solidFill>
              <a:latin typeface="Gill Sans MT" panose="020B0502020104020203"/>
              <a:ea typeface="+mn-ea"/>
              <a:cs typeface="+mn-cs"/>
            </a:rPr>
            <a:t>SIIVOAMINEN </a:t>
          </a:r>
        </a:p>
      </dgm:t>
    </dgm:pt>
    <dgm:pt modelId="{54A0C8A7-E66D-4CD2-AD22-99FA36AF0E3C}" type="parTrans" cxnId="{D1EBF908-B63C-4968-8454-0FCA7C8C0B31}">
      <dgm:prSet/>
      <dgm:spPr/>
      <dgm:t>
        <a:bodyPr/>
        <a:lstStyle/>
        <a:p>
          <a:endParaRPr lang="fi-FI"/>
        </a:p>
      </dgm:t>
    </dgm:pt>
    <dgm:pt modelId="{B8FF3C17-68E5-4E2A-BF23-C6C690988D45}" type="sibTrans" cxnId="{D1EBF908-B63C-4968-8454-0FCA7C8C0B31}">
      <dgm:prSet/>
      <dgm:spPr/>
      <dgm:t>
        <a:bodyPr/>
        <a:lstStyle/>
        <a:p>
          <a:endParaRPr lang="fi-FI"/>
        </a:p>
      </dgm:t>
    </dgm:pt>
    <dgm:pt modelId="{3087053D-5BC0-42BC-B5EF-4207C8AD30C2}" type="pres">
      <dgm:prSet presAssocID="{ADE9705C-3EF5-4E55-9D20-E8EE49750384}" presName="linear" presStyleCnt="0">
        <dgm:presLayoutVars>
          <dgm:animLvl val="lvl"/>
          <dgm:resizeHandles val="exact"/>
        </dgm:presLayoutVars>
      </dgm:prSet>
      <dgm:spPr/>
    </dgm:pt>
    <dgm:pt modelId="{B9FF5F33-235F-457D-BA13-264632C1CCDD}" type="pres">
      <dgm:prSet presAssocID="{B2C83F3C-F2F3-453D-A434-EFA3D030C7A8}" presName="parentText" presStyleLbl="node1" presStyleIdx="0" presStyleCnt="13">
        <dgm:presLayoutVars>
          <dgm:chMax val="0"/>
          <dgm:bulletEnabled val="1"/>
        </dgm:presLayoutVars>
      </dgm:prSet>
      <dgm:spPr/>
    </dgm:pt>
    <dgm:pt modelId="{15405FBF-117F-49F3-B251-B45AAFF98D82}" type="pres">
      <dgm:prSet presAssocID="{CD2B05C5-F45F-41DB-8B04-81F1F82F0D82}" presName="spacer" presStyleCnt="0"/>
      <dgm:spPr/>
    </dgm:pt>
    <dgm:pt modelId="{3679CB44-6C17-4650-9F15-545BD289230A}" type="pres">
      <dgm:prSet presAssocID="{CAA40220-B969-4F16-8DC6-0854AD74ACC5}" presName="parentText" presStyleLbl="node1" presStyleIdx="1" presStyleCnt="13">
        <dgm:presLayoutVars>
          <dgm:chMax val="0"/>
          <dgm:bulletEnabled val="1"/>
        </dgm:presLayoutVars>
      </dgm:prSet>
      <dgm:spPr/>
    </dgm:pt>
    <dgm:pt modelId="{06F3B92A-1438-4BF8-8407-214B5FDF9A04}" type="pres">
      <dgm:prSet presAssocID="{0C78023D-53B8-4998-8462-1FB7C041CEC2}" presName="spacer" presStyleCnt="0"/>
      <dgm:spPr/>
    </dgm:pt>
    <dgm:pt modelId="{D050A970-89F2-4A8A-80B7-8F424AA094DC}" type="pres">
      <dgm:prSet presAssocID="{325F5FB9-73B4-424D-93F2-55E7C4728461}" presName="parentText" presStyleLbl="node1" presStyleIdx="2" presStyleCnt="13">
        <dgm:presLayoutVars>
          <dgm:chMax val="0"/>
          <dgm:bulletEnabled val="1"/>
        </dgm:presLayoutVars>
      </dgm:prSet>
      <dgm:spPr/>
    </dgm:pt>
    <dgm:pt modelId="{A69F13E0-3002-42DF-993B-4A51D61DC01C}" type="pres">
      <dgm:prSet presAssocID="{8FE8A91E-F76C-4A3A-9E02-5A3D64BCC6D4}" presName="spacer" presStyleCnt="0"/>
      <dgm:spPr/>
    </dgm:pt>
    <dgm:pt modelId="{42AE6B97-98E5-42ED-8525-59166A917D10}" type="pres">
      <dgm:prSet presAssocID="{18F07ED0-BB21-4F44-8989-F7096396F855}" presName="parentText" presStyleLbl="node1" presStyleIdx="3" presStyleCnt="13">
        <dgm:presLayoutVars>
          <dgm:chMax val="0"/>
          <dgm:bulletEnabled val="1"/>
        </dgm:presLayoutVars>
      </dgm:prSet>
      <dgm:spPr/>
    </dgm:pt>
    <dgm:pt modelId="{20AB0B50-819C-4E9D-88F0-29FDEC055271}" type="pres">
      <dgm:prSet presAssocID="{B8FF3C17-68E5-4E2A-BF23-C6C690988D45}" presName="spacer" presStyleCnt="0"/>
      <dgm:spPr/>
    </dgm:pt>
    <dgm:pt modelId="{9B41DA2F-B2F3-43F3-ABBB-5DC60E1D71A9}" type="pres">
      <dgm:prSet presAssocID="{12201A0D-3A06-4EB0-9B0C-D95C0996EA53}" presName="parentText" presStyleLbl="node1" presStyleIdx="4" presStyleCnt="13">
        <dgm:presLayoutVars>
          <dgm:chMax val="0"/>
          <dgm:bulletEnabled val="1"/>
        </dgm:presLayoutVars>
      </dgm:prSet>
      <dgm:spPr/>
    </dgm:pt>
    <dgm:pt modelId="{CA01B0CE-91B5-4F52-8E73-B8052D8D8F00}" type="pres">
      <dgm:prSet presAssocID="{BDCA21E1-8BD0-4BD3-9DB2-129CB9ECCE04}" presName="spacer" presStyleCnt="0"/>
      <dgm:spPr/>
    </dgm:pt>
    <dgm:pt modelId="{DEEC7CA4-61EA-4A0A-8DD5-FED68E93470C}" type="pres">
      <dgm:prSet presAssocID="{6416043D-9544-43ED-9A2C-CD543C21BE3A}" presName="parentText" presStyleLbl="node1" presStyleIdx="5" presStyleCnt="13">
        <dgm:presLayoutVars>
          <dgm:chMax val="0"/>
          <dgm:bulletEnabled val="1"/>
        </dgm:presLayoutVars>
      </dgm:prSet>
      <dgm:spPr/>
    </dgm:pt>
    <dgm:pt modelId="{4A18A92D-5A43-4E71-9B50-409BB7E49B95}" type="pres">
      <dgm:prSet presAssocID="{E5DC8E44-996A-4602-AB64-E9A4BF2830E2}" presName="spacer" presStyleCnt="0"/>
      <dgm:spPr/>
    </dgm:pt>
    <dgm:pt modelId="{E9C4C4B2-F709-44E2-90FF-754FE4A24A81}" type="pres">
      <dgm:prSet presAssocID="{DEE74B45-D2EC-412E-8E1B-DD6F2DCC1E46}" presName="parentText" presStyleLbl="node1" presStyleIdx="6" presStyleCnt="13">
        <dgm:presLayoutVars>
          <dgm:chMax val="0"/>
          <dgm:bulletEnabled val="1"/>
        </dgm:presLayoutVars>
      </dgm:prSet>
      <dgm:spPr/>
    </dgm:pt>
    <dgm:pt modelId="{4FF49D7D-F2D4-4336-89BB-5C4C1D95B2FE}" type="pres">
      <dgm:prSet presAssocID="{A8BC02FD-10AE-4FB7-91CA-C4A91BC48DB9}" presName="spacer" presStyleCnt="0"/>
      <dgm:spPr/>
    </dgm:pt>
    <dgm:pt modelId="{4CDEC729-B9D0-4F82-959B-3FD377665E2E}" type="pres">
      <dgm:prSet presAssocID="{C37CBD29-B984-4F98-9938-BC5F76872FD4}" presName="parentText" presStyleLbl="node1" presStyleIdx="7" presStyleCnt="13">
        <dgm:presLayoutVars>
          <dgm:chMax val="0"/>
          <dgm:bulletEnabled val="1"/>
        </dgm:presLayoutVars>
      </dgm:prSet>
      <dgm:spPr/>
    </dgm:pt>
    <dgm:pt modelId="{335D8649-48FD-489C-8366-BF5D9B670D14}" type="pres">
      <dgm:prSet presAssocID="{6F521277-6784-46AF-84D9-203761F8173F}" presName="spacer" presStyleCnt="0"/>
      <dgm:spPr/>
    </dgm:pt>
    <dgm:pt modelId="{94CEFA27-2341-46D0-979C-ED914A5948D7}" type="pres">
      <dgm:prSet presAssocID="{D855E23F-F4FF-4112-91BC-955E2EB0175E}" presName="parentText" presStyleLbl="node1" presStyleIdx="8" presStyleCnt="13">
        <dgm:presLayoutVars>
          <dgm:chMax val="0"/>
          <dgm:bulletEnabled val="1"/>
        </dgm:presLayoutVars>
      </dgm:prSet>
      <dgm:spPr/>
    </dgm:pt>
    <dgm:pt modelId="{E7C6604B-DA4D-4C5B-9093-60B2AF042C4D}" type="pres">
      <dgm:prSet presAssocID="{59C7E27D-AF64-4940-A3E7-8F29E5E10B41}" presName="spacer" presStyleCnt="0"/>
      <dgm:spPr/>
    </dgm:pt>
    <dgm:pt modelId="{9F96DC14-844A-45C9-A265-6BA7406E3974}" type="pres">
      <dgm:prSet presAssocID="{5010D886-9CB5-4396-B862-30B4DD264F1C}" presName="parentText" presStyleLbl="node1" presStyleIdx="9" presStyleCnt="13">
        <dgm:presLayoutVars>
          <dgm:chMax val="0"/>
          <dgm:bulletEnabled val="1"/>
        </dgm:presLayoutVars>
      </dgm:prSet>
      <dgm:spPr/>
    </dgm:pt>
    <dgm:pt modelId="{88A50056-BE62-4514-A308-9399AE607854}" type="pres">
      <dgm:prSet presAssocID="{DFD861B5-EBFC-449B-8B9B-4B1E9C030213}" presName="spacer" presStyleCnt="0"/>
      <dgm:spPr/>
    </dgm:pt>
    <dgm:pt modelId="{9AE20FCD-8884-4660-8586-D85A48B43E9C}" type="pres">
      <dgm:prSet presAssocID="{A3110B4E-A571-464F-ADA2-81C0CC4213F8}" presName="parentText" presStyleLbl="node1" presStyleIdx="10" presStyleCnt="13">
        <dgm:presLayoutVars>
          <dgm:chMax val="0"/>
          <dgm:bulletEnabled val="1"/>
        </dgm:presLayoutVars>
      </dgm:prSet>
      <dgm:spPr/>
    </dgm:pt>
    <dgm:pt modelId="{57001B09-32BA-40D8-B7A4-9E181B27F612}" type="pres">
      <dgm:prSet presAssocID="{50FC25F8-CF9E-4C86-844A-3CF5A6DE596F}" presName="spacer" presStyleCnt="0"/>
      <dgm:spPr/>
    </dgm:pt>
    <dgm:pt modelId="{1C460D18-CD27-4B0A-8257-680530A723D5}" type="pres">
      <dgm:prSet presAssocID="{DAF281DA-0A02-4FC5-8DE1-A3FB424FA762}" presName="parentText" presStyleLbl="node1" presStyleIdx="11" presStyleCnt="13">
        <dgm:presLayoutVars>
          <dgm:chMax val="0"/>
          <dgm:bulletEnabled val="1"/>
        </dgm:presLayoutVars>
      </dgm:prSet>
      <dgm:spPr/>
    </dgm:pt>
    <dgm:pt modelId="{95ABC8D6-061B-4C40-86B9-DAEEAB3D3708}" type="pres">
      <dgm:prSet presAssocID="{28894800-506F-40C7-BC95-D204DB819535}" presName="spacer" presStyleCnt="0"/>
      <dgm:spPr/>
    </dgm:pt>
    <dgm:pt modelId="{388EEF1E-1777-41FD-B274-5AD63172F7FB}" type="pres">
      <dgm:prSet presAssocID="{89633076-1016-4619-BAF3-4E6FFEB53384}" presName="parentText" presStyleLbl="node1" presStyleIdx="12" presStyleCnt="13">
        <dgm:presLayoutVars>
          <dgm:chMax val="0"/>
          <dgm:bulletEnabled val="1"/>
        </dgm:presLayoutVars>
      </dgm:prSet>
      <dgm:spPr/>
    </dgm:pt>
  </dgm:ptLst>
  <dgm:cxnLst>
    <dgm:cxn modelId="{D1EBF908-B63C-4968-8454-0FCA7C8C0B31}" srcId="{ADE9705C-3EF5-4E55-9D20-E8EE49750384}" destId="{18F07ED0-BB21-4F44-8989-F7096396F855}" srcOrd="3" destOrd="0" parTransId="{54A0C8A7-E66D-4CD2-AD22-99FA36AF0E3C}" sibTransId="{B8FF3C17-68E5-4E2A-BF23-C6C690988D45}"/>
    <dgm:cxn modelId="{1639410B-6A98-48BA-834D-EFD8506209D6}" srcId="{ADE9705C-3EF5-4E55-9D20-E8EE49750384}" destId="{DAF281DA-0A02-4FC5-8DE1-A3FB424FA762}" srcOrd="11" destOrd="0" parTransId="{34B014B2-8C59-4C09-8DB3-9229712D0F0D}" sibTransId="{28894800-506F-40C7-BC95-D204DB819535}"/>
    <dgm:cxn modelId="{5238EF0C-B578-47D0-9D9A-3C9C7E58B0B0}" srcId="{ADE9705C-3EF5-4E55-9D20-E8EE49750384}" destId="{D855E23F-F4FF-4112-91BC-955E2EB0175E}" srcOrd="8" destOrd="0" parTransId="{371595A0-8A08-4C47-95A0-95AC61A18AC0}" sibTransId="{59C7E27D-AF64-4940-A3E7-8F29E5E10B41}"/>
    <dgm:cxn modelId="{13C0DB1E-C4E7-4C7C-81C1-DBE9FDFC98AB}" type="presOf" srcId="{325F5FB9-73B4-424D-93F2-55E7C4728461}" destId="{D050A970-89F2-4A8A-80B7-8F424AA094DC}" srcOrd="0" destOrd="0" presId="urn:microsoft.com/office/officeart/2005/8/layout/vList2"/>
    <dgm:cxn modelId="{DBFEEE21-32C4-4630-B115-C315F95DD757}" type="presOf" srcId="{12201A0D-3A06-4EB0-9B0C-D95C0996EA53}" destId="{9B41DA2F-B2F3-43F3-ABBB-5DC60E1D71A9}" srcOrd="0" destOrd="0" presId="urn:microsoft.com/office/officeart/2005/8/layout/vList2"/>
    <dgm:cxn modelId="{70DFE622-022E-453E-A727-03D3C05AB9BB}" srcId="{ADE9705C-3EF5-4E55-9D20-E8EE49750384}" destId="{B2C83F3C-F2F3-453D-A434-EFA3D030C7A8}" srcOrd="0" destOrd="0" parTransId="{F5EADB99-5D05-48C0-9CCA-FF4C622F6672}" sibTransId="{CD2B05C5-F45F-41DB-8B04-81F1F82F0D82}"/>
    <dgm:cxn modelId="{C240F838-C792-4CEF-A2FA-881DFBF1D758}" srcId="{ADE9705C-3EF5-4E55-9D20-E8EE49750384}" destId="{A3110B4E-A571-464F-ADA2-81C0CC4213F8}" srcOrd="10" destOrd="0" parTransId="{AD0AB626-DF1C-4F6D-9D89-C7ED9B029D01}" sibTransId="{50FC25F8-CF9E-4C86-844A-3CF5A6DE596F}"/>
    <dgm:cxn modelId="{5FBD0A40-BB87-4BFA-9BEF-0E487ACDE60A}" type="presOf" srcId="{6416043D-9544-43ED-9A2C-CD543C21BE3A}" destId="{DEEC7CA4-61EA-4A0A-8DD5-FED68E93470C}" srcOrd="0" destOrd="0" presId="urn:microsoft.com/office/officeart/2005/8/layout/vList2"/>
    <dgm:cxn modelId="{74B5DE5C-0ABD-424C-9B40-074DAEB0C3E0}" srcId="{ADE9705C-3EF5-4E55-9D20-E8EE49750384}" destId="{89633076-1016-4619-BAF3-4E6FFEB53384}" srcOrd="12" destOrd="0" parTransId="{EC289E56-53E2-4000-9515-7EC0CD4F77AE}" sibTransId="{311CC5DA-4908-4A30-9FA4-707E8D2120C1}"/>
    <dgm:cxn modelId="{E8931A44-DCD0-4260-ADF2-6548779A56ED}" type="presOf" srcId="{5010D886-9CB5-4396-B862-30B4DD264F1C}" destId="{9F96DC14-844A-45C9-A265-6BA7406E3974}" srcOrd="0" destOrd="0" presId="urn:microsoft.com/office/officeart/2005/8/layout/vList2"/>
    <dgm:cxn modelId="{1B37144F-A291-4A4F-B1FC-6290E85A75DA}" type="presOf" srcId="{A3110B4E-A571-464F-ADA2-81C0CC4213F8}" destId="{9AE20FCD-8884-4660-8586-D85A48B43E9C}" srcOrd="0" destOrd="0" presId="urn:microsoft.com/office/officeart/2005/8/layout/vList2"/>
    <dgm:cxn modelId="{278D7456-FD79-42BB-952B-D1410F5C94E6}" type="presOf" srcId="{C37CBD29-B984-4F98-9938-BC5F76872FD4}" destId="{4CDEC729-B9D0-4F82-959B-3FD377665E2E}" srcOrd="0" destOrd="0" presId="urn:microsoft.com/office/officeart/2005/8/layout/vList2"/>
    <dgm:cxn modelId="{9C1E7878-5793-4D7B-A7BC-481AE8985501}" type="presOf" srcId="{CAA40220-B969-4F16-8DC6-0854AD74ACC5}" destId="{3679CB44-6C17-4650-9F15-545BD289230A}" srcOrd="0" destOrd="0" presId="urn:microsoft.com/office/officeart/2005/8/layout/vList2"/>
    <dgm:cxn modelId="{A7398658-63CF-452D-90AE-E6D167EB669D}" type="presOf" srcId="{DAF281DA-0A02-4FC5-8DE1-A3FB424FA762}" destId="{1C460D18-CD27-4B0A-8257-680530A723D5}" srcOrd="0" destOrd="0" presId="urn:microsoft.com/office/officeart/2005/8/layout/vList2"/>
    <dgm:cxn modelId="{589CCF7A-54B8-406A-A0BD-83251B5D114E}" srcId="{ADE9705C-3EF5-4E55-9D20-E8EE49750384}" destId="{DEE74B45-D2EC-412E-8E1B-DD6F2DCC1E46}" srcOrd="6" destOrd="0" parTransId="{B715439B-3165-4099-BB91-35B9522B7A73}" sibTransId="{A8BC02FD-10AE-4FB7-91CA-C4A91BC48DB9}"/>
    <dgm:cxn modelId="{32F7DA82-4CB6-4CA9-932F-6DF351F03DF9}" type="presOf" srcId="{D855E23F-F4FF-4112-91BC-955E2EB0175E}" destId="{94CEFA27-2341-46D0-979C-ED914A5948D7}" srcOrd="0" destOrd="0" presId="urn:microsoft.com/office/officeart/2005/8/layout/vList2"/>
    <dgm:cxn modelId="{9317BB94-0EF6-4F58-9783-5271D578C7B1}" srcId="{ADE9705C-3EF5-4E55-9D20-E8EE49750384}" destId="{C37CBD29-B984-4F98-9938-BC5F76872FD4}" srcOrd="7" destOrd="0" parTransId="{A69D11B1-5A8A-47E8-B77F-820E6EB7E13E}" sibTransId="{6F521277-6784-46AF-84D9-203761F8173F}"/>
    <dgm:cxn modelId="{8A5304AE-55D5-422D-9EFE-9CE2B14094BD}" type="presOf" srcId="{89633076-1016-4619-BAF3-4E6FFEB53384}" destId="{388EEF1E-1777-41FD-B274-5AD63172F7FB}" srcOrd="0" destOrd="0" presId="urn:microsoft.com/office/officeart/2005/8/layout/vList2"/>
    <dgm:cxn modelId="{687C68B5-8BBF-4C64-ACBB-5B125636A105}" srcId="{ADE9705C-3EF5-4E55-9D20-E8EE49750384}" destId="{5010D886-9CB5-4396-B862-30B4DD264F1C}" srcOrd="9" destOrd="0" parTransId="{2C3D6A9C-7BC4-48B8-869B-5BE96E795FCE}" sibTransId="{DFD861B5-EBFC-449B-8B9B-4B1E9C030213}"/>
    <dgm:cxn modelId="{3F56BFBB-BFB8-4EFD-8EC6-B61FB5B36710}" type="presOf" srcId="{DEE74B45-D2EC-412E-8E1B-DD6F2DCC1E46}" destId="{E9C4C4B2-F709-44E2-90FF-754FE4A24A81}" srcOrd="0" destOrd="0" presId="urn:microsoft.com/office/officeart/2005/8/layout/vList2"/>
    <dgm:cxn modelId="{5255FBBE-1A57-426D-9FA8-5715D26C7466}" srcId="{ADE9705C-3EF5-4E55-9D20-E8EE49750384}" destId="{CAA40220-B969-4F16-8DC6-0854AD74ACC5}" srcOrd="1" destOrd="0" parTransId="{1814ECCE-71DC-47F6-BA60-7FED296CE9BC}" sibTransId="{0C78023D-53B8-4998-8462-1FB7C041CEC2}"/>
    <dgm:cxn modelId="{797E4BBF-C439-4D38-8537-DC247E18D077}" type="presOf" srcId="{18F07ED0-BB21-4F44-8989-F7096396F855}" destId="{42AE6B97-98E5-42ED-8525-59166A917D10}" srcOrd="0" destOrd="0" presId="urn:microsoft.com/office/officeart/2005/8/layout/vList2"/>
    <dgm:cxn modelId="{E5B164C1-95C0-402C-9163-3868E691BBD8}" srcId="{ADE9705C-3EF5-4E55-9D20-E8EE49750384}" destId="{325F5FB9-73B4-424D-93F2-55E7C4728461}" srcOrd="2" destOrd="0" parTransId="{2FCEA193-B986-4A84-BE7D-D9CBCA1EFC35}" sibTransId="{8FE8A91E-F76C-4A3A-9E02-5A3D64BCC6D4}"/>
    <dgm:cxn modelId="{59131CD0-5A9B-4AFD-83EC-56BF1DFDF77E}" type="presOf" srcId="{B2C83F3C-F2F3-453D-A434-EFA3D030C7A8}" destId="{B9FF5F33-235F-457D-BA13-264632C1CCDD}" srcOrd="0" destOrd="0" presId="urn:microsoft.com/office/officeart/2005/8/layout/vList2"/>
    <dgm:cxn modelId="{E3DBF9E2-D9CB-4054-B6E7-F3985BF3DD77}" type="presOf" srcId="{ADE9705C-3EF5-4E55-9D20-E8EE49750384}" destId="{3087053D-5BC0-42BC-B5EF-4207C8AD30C2}" srcOrd="0" destOrd="0" presId="urn:microsoft.com/office/officeart/2005/8/layout/vList2"/>
    <dgm:cxn modelId="{95B7A7F1-FCE3-4C68-9FEB-2B8499F09D7B}" srcId="{ADE9705C-3EF5-4E55-9D20-E8EE49750384}" destId="{12201A0D-3A06-4EB0-9B0C-D95C0996EA53}" srcOrd="4" destOrd="0" parTransId="{FAA232EE-2D96-4828-A279-F8FF45919168}" sibTransId="{BDCA21E1-8BD0-4BD3-9DB2-129CB9ECCE04}"/>
    <dgm:cxn modelId="{BC3A15FE-F166-49C8-97FC-4E6F5430CFBF}" srcId="{ADE9705C-3EF5-4E55-9D20-E8EE49750384}" destId="{6416043D-9544-43ED-9A2C-CD543C21BE3A}" srcOrd="5" destOrd="0" parTransId="{DA9B7313-D09F-4304-A2D6-A6BBCEBB102F}" sibTransId="{E5DC8E44-996A-4602-AB64-E9A4BF2830E2}"/>
    <dgm:cxn modelId="{024DDF11-30D6-47FD-868D-B536211E32F3}" type="presParOf" srcId="{3087053D-5BC0-42BC-B5EF-4207C8AD30C2}" destId="{B9FF5F33-235F-457D-BA13-264632C1CCDD}" srcOrd="0" destOrd="0" presId="urn:microsoft.com/office/officeart/2005/8/layout/vList2"/>
    <dgm:cxn modelId="{A5CD478F-3348-4E3C-B05A-7178D898EA9C}" type="presParOf" srcId="{3087053D-5BC0-42BC-B5EF-4207C8AD30C2}" destId="{15405FBF-117F-49F3-B251-B45AAFF98D82}" srcOrd="1" destOrd="0" presId="urn:microsoft.com/office/officeart/2005/8/layout/vList2"/>
    <dgm:cxn modelId="{FB49B9D6-1190-4E16-AC70-2E5BA97D4D0F}" type="presParOf" srcId="{3087053D-5BC0-42BC-B5EF-4207C8AD30C2}" destId="{3679CB44-6C17-4650-9F15-545BD289230A}" srcOrd="2" destOrd="0" presId="urn:microsoft.com/office/officeart/2005/8/layout/vList2"/>
    <dgm:cxn modelId="{579481A6-BAC8-4DAE-B517-84B4E6CE6E4F}" type="presParOf" srcId="{3087053D-5BC0-42BC-B5EF-4207C8AD30C2}" destId="{06F3B92A-1438-4BF8-8407-214B5FDF9A04}" srcOrd="3" destOrd="0" presId="urn:microsoft.com/office/officeart/2005/8/layout/vList2"/>
    <dgm:cxn modelId="{D729800E-8939-4B1E-9951-9CE4AE020D7D}" type="presParOf" srcId="{3087053D-5BC0-42BC-B5EF-4207C8AD30C2}" destId="{D050A970-89F2-4A8A-80B7-8F424AA094DC}" srcOrd="4" destOrd="0" presId="urn:microsoft.com/office/officeart/2005/8/layout/vList2"/>
    <dgm:cxn modelId="{D674B6E9-3069-4A75-8F2A-8925AFC1D0E3}" type="presParOf" srcId="{3087053D-5BC0-42BC-B5EF-4207C8AD30C2}" destId="{A69F13E0-3002-42DF-993B-4A51D61DC01C}" srcOrd="5" destOrd="0" presId="urn:microsoft.com/office/officeart/2005/8/layout/vList2"/>
    <dgm:cxn modelId="{4BD94F75-0F75-48F0-9BA7-777E0CE2637A}" type="presParOf" srcId="{3087053D-5BC0-42BC-B5EF-4207C8AD30C2}" destId="{42AE6B97-98E5-42ED-8525-59166A917D10}" srcOrd="6" destOrd="0" presId="urn:microsoft.com/office/officeart/2005/8/layout/vList2"/>
    <dgm:cxn modelId="{ECA7E923-5E11-40E8-BA9C-29072A1FA8E0}" type="presParOf" srcId="{3087053D-5BC0-42BC-B5EF-4207C8AD30C2}" destId="{20AB0B50-819C-4E9D-88F0-29FDEC055271}" srcOrd="7" destOrd="0" presId="urn:microsoft.com/office/officeart/2005/8/layout/vList2"/>
    <dgm:cxn modelId="{0050F672-03CC-4C68-A727-427C9C0163FF}" type="presParOf" srcId="{3087053D-5BC0-42BC-B5EF-4207C8AD30C2}" destId="{9B41DA2F-B2F3-43F3-ABBB-5DC60E1D71A9}" srcOrd="8" destOrd="0" presId="urn:microsoft.com/office/officeart/2005/8/layout/vList2"/>
    <dgm:cxn modelId="{717FD852-450E-401C-A3C0-E0A4D11B84F4}" type="presParOf" srcId="{3087053D-5BC0-42BC-B5EF-4207C8AD30C2}" destId="{CA01B0CE-91B5-4F52-8E73-B8052D8D8F00}" srcOrd="9" destOrd="0" presId="urn:microsoft.com/office/officeart/2005/8/layout/vList2"/>
    <dgm:cxn modelId="{E7F69C55-914C-4DCA-A625-3DEFC4266DE1}" type="presParOf" srcId="{3087053D-5BC0-42BC-B5EF-4207C8AD30C2}" destId="{DEEC7CA4-61EA-4A0A-8DD5-FED68E93470C}" srcOrd="10" destOrd="0" presId="urn:microsoft.com/office/officeart/2005/8/layout/vList2"/>
    <dgm:cxn modelId="{8A78F97C-7AB8-49C6-98C0-00618744D871}" type="presParOf" srcId="{3087053D-5BC0-42BC-B5EF-4207C8AD30C2}" destId="{4A18A92D-5A43-4E71-9B50-409BB7E49B95}" srcOrd="11" destOrd="0" presId="urn:microsoft.com/office/officeart/2005/8/layout/vList2"/>
    <dgm:cxn modelId="{CEEDA4AD-2BC5-404F-B923-90612D98CDE7}" type="presParOf" srcId="{3087053D-5BC0-42BC-B5EF-4207C8AD30C2}" destId="{E9C4C4B2-F709-44E2-90FF-754FE4A24A81}" srcOrd="12" destOrd="0" presId="urn:microsoft.com/office/officeart/2005/8/layout/vList2"/>
    <dgm:cxn modelId="{5E70621E-F07F-4225-827B-BCD57E713FC2}" type="presParOf" srcId="{3087053D-5BC0-42BC-B5EF-4207C8AD30C2}" destId="{4FF49D7D-F2D4-4336-89BB-5C4C1D95B2FE}" srcOrd="13" destOrd="0" presId="urn:microsoft.com/office/officeart/2005/8/layout/vList2"/>
    <dgm:cxn modelId="{489ADAED-5822-49AA-82B0-8979A195C52D}" type="presParOf" srcId="{3087053D-5BC0-42BC-B5EF-4207C8AD30C2}" destId="{4CDEC729-B9D0-4F82-959B-3FD377665E2E}" srcOrd="14" destOrd="0" presId="urn:microsoft.com/office/officeart/2005/8/layout/vList2"/>
    <dgm:cxn modelId="{76BEAD39-39C3-43AF-BCAF-A1D43216666B}" type="presParOf" srcId="{3087053D-5BC0-42BC-B5EF-4207C8AD30C2}" destId="{335D8649-48FD-489C-8366-BF5D9B670D14}" srcOrd="15" destOrd="0" presId="urn:microsoft.com/office/officeart/2005/8/layout/vList2"/>
    <dgm:cxn modelId="{93799A32-5979-4E0C-B153-99AC2303DF00}" type="presParOf" srcId="{3087053D-5BC0-42BC-B5EF-4207C8AD30C2}" destId="{94CEFA27-2341-46D0-979C-ED914A5948D7}" srcOrd="16" destOrd="0" presId="urn:microsoft.com/office/officeart/2005/8/layout/vList2"/>
    <dgm:cxn modelId="{E2E1B795-66D9-4CB6-82AC-128D7CFCA4BA}" type="presParOf" srcId="{3087053D-5BC0-42BC-B5EF-4207C8AD30C2}" destId="{E7C6604B-DA4D-4C5B-9093-60B2AF042C4D}" srcOrd="17" destOrd="0" presId="urn:microsoft.com/office/officeart/2005/8/layout/vList2"/>
    <dgm:cxn modelId="{20E4D49D-FB49-4CB0-8948-03CE838430B4}" type="presParOf" srcId="{3087053D-5BC0-42BC-B5EF-4207C8AD30C2}" destId="{9F96DC14-844A-45C9-A265-6BA7406E3974}" srcOrd="18" destOrd="0" presId="urn:microsoft.com/office/officeart/2005/8/layout/vList2"/>
    <dgm:cxn modelId="{C47382E7-5F55-464E-A21F-EC8571A96A29}" type="presParOf" srcId="{3087053D-5BC0-42BC-B5EF-4207C8AD30C2}" destId="{88A50056-BE62-4514-A308-9399AE607854}" srcOrd="19" destOrd="0" presId="urn:microsoft.com/office/officeart/2005/8/layout/vList2"/>
    <dgm:cxn modelId="{93454832-B628-46E1-883A-448318656645}" type="presParOf" srcId="{3087053D-5BC0-42BC-B5EF-4207C8AD30C2}" destId="{9AE20FCD-8884-4660-8586-D85A48B43E9C}" srcOrd="20" destOrd="0" presId="urn:microsoft.com/office/officeart/2005/8/layout/vList2"/>
    <dgm:cxn modelId="{2450F14E-C57E-43B8-84EB-64522538CF19}" type="presParOf" srcId="{3087053D-5BC0-42BC-B5EF-4207C8AD30C2}" destId="{57001B09-32BA-40D8-B7A4-9E181B27F612}" srcOrd="21" destOrd="0" presId="urn:microsoft.com/office/officeart/2005/8/layout/vList2"/>
    <dgm:cxn modelId="{8B978746-1370-405B-AEF4-912C3CCBE195}" type="presParOf" srcId="{3087053D-5BC0-42BC-B5EF-4207C8AD30C2}" destId="{1C460D18-CD27-4B0A-8257-680530A723D5}" srcOrd="22" destOrd="0" presId="urn:microsoft.com/office/officeart/2005/8/layout/vList2"/>
    <dgm:cxn modelId="{58D5D493-D9EF-49A0-B445-379914423605}" type="presParOf" srcId="{3087053D-5BC0-42BC-B5EF-4207C8AD30C2}" destId="{95ABC8D6-061B-4C40-86B9-DAEEAB3D3708}" srcOrd="23" destOrd="0" presId="urn:microsoft.com/office/officeart/2005/8/layout/vList2"/>
    <dgm:cxn modelId="{B4FCFAEB-A2A6-43A4-B269-898529E2EF86}" type="presParOf" srcId="{3087053D-5BC0-42BC-B5EF-4207C8AD30C2}" destId="{388EEF1E-1777-41FD-B274-5AD63172F7FB}" srcOrd="2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FF5F33-235F-457D-BA13-264632C1CCDD}">
      <dsp:nvSpPr>
        <dsp:cNvPr id="0" name=""/>
        <dsp:cNvSpPr/>
      </dsp:nvSpPr>
      <dsp:spPr>
        <a:xfrm>
          <a:off x="0" y="65480"/>
          <a:ext cx="8601512" cy="351000"/>
        </a:xfrm>
        <a:prstGeom prst="roundRect">
          <a:avLst/>
        </a:prstGeom>
        <a:solidFill>
          <a:srgbClr val="B71E42">
            <a:hueOff val="0"/>
            <a:satOff val="0"/>
            <a:lumOff val="0"/>
            <a:alphaOff val="0"/>
          </a:srgbClr>
        </a:solidFill>
        <a:ln w="15875"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fi-FI" sz="1500" kern="1200" dirty="0">
              <a:solidFill>
                <a:sysClr val="window" lastClr="FFFFFF"/>
              </a:solidFill>
              <a:latin typeface="Gill Sans MT" panose="020B0502020104020203"/>
              <a:ea typeface="+mn-ea"/>
              <a:cs typeface="+mn-cs"/>
            </a:rPr>
            <a:t>PESTÄ PYYKKIÄ</a:t>
          </a:r>
        </a:p>
      </dsp:txBody>
      <dsp:txXfrm>
        <a:off x="17134" y="82614"/>
        <a:ext cx="8567244" cy="316732"/>
      </dsp:txXfrm>
    </dsp:sp>
    <dsp:sp modelId="{3679CB44-6C17-4650-9F15-545BD289230A}">
      <dsp:nvSpPr>
        <dsp:cNvPr id="0" name=""/>
        <dsp:cNvSpPr/>
      </dsp:nvSpPr>
      <dsp:spPr>
        <a:xfrm>
          <a:off x="0" y="459680"/>
          <a:ext cx="8601512" cy="351000"/>
        </a:xfrm>
        <a:prstGeom prst="roundRect">
          <a:avLst/>
        </a:prstGeom>
        <a:solidFill>
          <a:srgbClr val="B71E42">
            <a:hueOff val="0"/>
            <a:satOff val="0"/>
            <a:lumOff val="0"/>
            <a:alphaOff val="0"/>
          </a:srgbClr>
        </a:solidFill>
        <a:ln w="15875"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fi-FI" sz="1500" kern="1200" dirty="0">
              <a:solidFill>
                <a:sysClr val="window" lastClr="FFFFFF"/>
              </a:solidFill>
              <a:latin typeface="Gill Sans MT" panose="020B0502020104020203"/>
              <a:ea typeface="+mn-ea"/>
              <a:cs typeface="+mn-cs"/>
            </a:rPr>
            <a:t>KÄYTTÄÄ VERKKOPANKKIA </a:t>
          </a:r>
        </a:p>
      </dsp:txBody>
      <dsp:txXfrm>
        <a:off x="17134" y="476814"/>
        <a:ext cx="8567244" cy="316732"/>
      </dsp:txXfrm>
    </dsp:sp>
    <dsp:sp modelId="{D050A970-89F2-4A8A-80B7-8F424AA094DC}">
      <dsp:nvSpPr>
        <dsp:cNvPr id="0" name=""/>
        <dsp:cNvSpPr/>
      </dsp:nvSpPr>
      <dsp:spPr>
        <a:xfrm>
          <a:off x="0" y="853880"/>
          <a:ext cx="8601512" cy="351000"/>
        </a:xfrm>
        <a:prstGeom prst="roundRect">
          <a:avLst/>
        </a:prstGeom>
        <a:solidFill>
          <a:srgbClr val="B71E42">
            <a:hueOff val="0"/>
            <a:satOff val="0"/>
            <a:lumOff val="0"/>
            <a:alphaOff val="0"/>
          </a:srgbClr>
        </a:solidFill>
        <a:ln w="15875"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fi-FI" sz="1500" kern="1200" dirty="0">
              <a:solidFill>
                <a:sysClr val="window" lastClr="FFFFFF"/>
              </a:solidFill>
              <a:latin typeface="Gill Sans MT" panose="020B0502020104020203"/>
              <a:ea typeface="+mn-ea"/>
              <a:cs typeface="+mn-cs"/>
            </a:rPr>
            <a:t>LAITTAA RUOKAA</a:t>
          </a:r>
        </a:p>
      </dsp:txBody>
      <dsp:txXfrm>
        <a:off x="17134" y="871014"/>
        <a:ext cx="8567244" cy="316732"/>
      </dsp:txXfrm>
    </dsp:sp>
    <dsp:sp modelId="{42AE6B97-98E5-42ED-8525-59166A917D10}">
      <dsp:nvSpPr>
        <dsp:cNvPr id="0" name=""/>
        <dsp:cNvSpPr/>
      </dsp:nvSpPr>
      <dsp:spPr>
        <a:xfrm>
          <a:off x="0" y="1248080"/>
          <a:ext cx="8601512" cy="351000"/>
        </a:xfrm>
        <a:prstGeom prst="roundRect">
          <a:avLst/>
        </a:prstGeom>
        <a:solidFill>
          <a:srgbClr val="B71E42">
            <a:hueOff val="0"/>
            <a:satOff val="0"/>
            <a:lumOff val="0"/>
            <a:alphaOff val="0"/>
          </a:srgbClr>
        </a:solidFill>
        <a:ln w="15875"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fi-FI" sz="1500" kern="1200" dirty="0">
              <a:solidFill>
                <a:sysClr val="window" lastClr="FFFFFF"/>
              </a:solidFill>
              <a:latin typeface="Gill Sans MT" panose="020B0502020104020203"/>
              <a:ea typeface="+mn-ea"/>
              <a:cs typeface="+mn-cs"/>
            </a:rPr>
            <a:t>SIIVOAMINEN </a:t>
          </a:r>
        </a:p>
      </dsp:txBody>
      <dsp:txXfrm>
        <a:off x="17134" y="1265214"/>
        <a:ext cx="8567244" cy="316732"/>
      </dsp:txXfrm>
    </dsp:sp>
    <dsp:sp modelId="{9B41DA2F-B2F3-43F3-ABBB-5DC60E1D71A9}">
      <dsp:nvSpPr>
        <dsp:cNvPr id="0" name=""/>
        <dsp:cNvSpPr/>
      </dsp:nvSpPr>
      <dsp:spPr>
        <a:xfrm>
          <a:off x="0" y="1642280"/>
          <a:ext cx="8601512" cy="351000"/>
        </a:xfrm>
        <a:prstGeom prst="roundRect">
          <a:avLst/>
        </a:prstGeom>
        <a:solidFill>
          <a:srgbClr val="B71E42">
            <a:hueOff val="0"/>
            <a:satOff val="0"/>
            <a:lumOff val="0"/>
            <a:alphaOff val="0"/>
          </a:srgbClr>
        </a:solidFill>
        <a:ln w="15875"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fi-FI" sz="1500" kern="1200" dirty="0">
              <a:solidFill>
                <a:sysClr val="window" lastClr="FFFFFF"/>
              </a:solidFill>
              <a:latin typeface="Gill Sans MT" panose="020B0502020104020203"/>
              <a:ea typeface="+mn-ea"/>
              <a:cs typeface="+mn-cs"/>
            </a:rPr>
            <a:t>LATTIAKAIVON HOITAMINEN SUIHKUISSA </a:t>
          </a:r>
        </a:p>
      </dsp:txBody>
      <dsp:txXfrm>
        <a:off x="17134" y="1659414"/>
        <a:ext cx="8567244" cy="316732"/>
      </dsp:txXfrm>
    </dsp:sp>
    <dsp:sp modelId="{DEEC7CA4-61EA-4A0A-8DD5-FED68E93470C}">
      <dsp:nvSpPr>
        <dsp:cNvPr id="0" name=""/>
        <dsp:cNvSpPr/>
      </dsp:nvSpPr>
      <dsp:spPr>
        <a:xfrm>
          <a:off x="0" y="2036480"/>
          <a:ext cx="8601512" cy="351000"/>
        </a:xfrm>
        <a:prstGeom prst="roundRect">
          <a:avLst/>
        </a:prstGeom>
        <a:solidFill>
          <a:srgbClr val="B71E42">
            <a:hueOff val="0"/>
            <a:satOff val="0"/>
            <a:lumOff val="0"/>
            <a:alphaOff val="0"/>
          </a:srgbClr>
        </a:solidFill>
        <a:ln w="15875"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fi-FI" sz="1500" kern="1200" dirty="0">
              <a:solidFill>
                <a:sysClr val="window" lastClr="FFFFFF"/>
              </a:solidFill>
              <a:latin typeface="Gill Sans MT" panose="020B0502020104020203"/>
              <a:ea typeface="+mn-ea"/>
              <a:cs typeface="+mn-cs"/>
            </a:rPr>
            <a:t>OTTAA YHTEYTTÄ TERVEYDENHUOLTOON (Lääkäri, hammaslääkäri, ehkäisyneuvola, jne.) </a:t>
          </a:r>
        </a:p>
      </dsp:txBody>
      <dsp:txXfrm>
        <a:off x="17134" y="2053614"/>
        <a:ext cx="8567244" cy="316732"/>
      </dsp:txXfrm>
    </dsp:sp>
    <dsp:sp modelId="{E9C4C4B2-F709-44E2-90FF-754FE4A24A81}">
      <dsp:nvSpPr>
        <dsp:cNvPr id="0" name=""/>
        <dsp:cNvSpPr/>
      </dsp:nvSpPr>
      <dsp:spPr>
        <a:xfrm>
          <a:off x="0" y="2430680"/>
          <a:ext cx="8601512" cy="351000"/>
        </a:xfrm>
        <a:prstGeom prst="roundRect">
          <a:avLst/>
        </a:prstGeom>
        <a:solidFill>
          <a:srgbClr val="B71E42">
            <a:hueOff val="0"/>
            <a:satOff val="0"/>
            <a:lumOff val="0"/>
            <a:alphaOff val="0"/>
          </a:srgbClr>
        </a:solidFill>
        <a:ln w="15875"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fi-FI" sz="1500" kern="1200" dirty="0">
              <a:solidFill>
                <a:sysClr val="window" lastClr="FFFFFF"/>
              </a:solidFill>
              <a:latin typeface="Gill Sans MT" panose="020B0502020104020203"/>
              <a:ea typeface="+mn-ea"/>
              <a:cs typeface="+mn-cs"/>
            </a:rPr>
            <a:t>HUOLEHTIA RAHA-ASIOISTA (tuet, mahdollisesti työnhaku ja töihin liittyvät oikeudet)</a:t>
          </a:r>
        </a:p>
      </dsp:txBody>
      <dsp:txXfrm>
        <a:off x="17134" y="2447814"/>
        <a:ext cx="8567244" cy="316732"/>
      </dsp:txXfrm>
    </dsp:sp>
    <dsp:sp modelId="{4CDEC729-B9D0-4F82-959B-3FD377665E2E}">
      <dsp:nvSpPr>
        <dsp:cNvPr id="0" name=""/>
        <dsp:cNvSpPr/>
      </dsp:nvSpPr>
      <dsp:spPr>
        <a:xfrm>
          <a:off x="0" y="2824880"/>
          <a:ext cx="8601512" cy="351000"/>
        </a:xfrm>
        <a:prstGeom prst="roundRect">
          <a:avLst/>
        </a:prstGeom>
        <a:solidFill>
          <a:srgbClr val="B71E42">
            <a:hueOff val="0"/>
            <a:satOff val="0"/>
            <a:lumOff val="0"/>
            <a:alphaOff val="0"/>
          </a:srgbClr>
        </a:solidFill>
        <a:ln w="15875"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fi-FI" sz="1500" kern="1200" dirty="0">
              <a:solidFill>
                <a:sysClr val="window" lastClr="FFFFFF"/>
              </a:solidFill>
              <a:latin typeface="Gill Sans MT" panose="020B0502020104020203"/>
              <a:ea typeface="+mn-ea"/>
              <a:cs typeface="+mn-cs"/>
            </a:rPr>
            <a:t>ETSIÄ APUA ONGELMATILANTEISIIN (Vuokranantaja, isännöitsijä, huoltoyhtiö, sosiaalipalvelut jne.) </a:t>
          </a:r>
        </a:p>
      </dsp:txBody>
      <dsp:txXfrm>
        <a:off x="17134" y="2842014"/>
        <a:ext cx="8567244" cy="316732"/>
      </dsp:txXfrm>
    </dsp:sp>
    <dsp:sp modelId="{94CEFA27-2341-46D0-979C-ED914A5948D7}">
      <dsp:nvSpPr>
        <dsp:cNvPr id="0" name=""/>
        <dsp:cNvSpPr/>
      </dsp:nvSpPr>
      <dsp:spPr>
        <a:xfrm>
          <a:off x="0" y="3219080"/>
          <a:ext cx="8601512" cy="351000"/>
        </a:xfrm>
        <a:prstGeom prst="roundRect">
          <a:avLst/>
        </a:prstGeom>
        <a:solidFill>
          <a:srgbClr val="B71E42">
            <a:hueOff val="0"/>
            <a:satOff val="0"/>
            <a:lumOff val="0"/>
            <a:alphaOff val="0"/>
          </a:srgbClr>
        </a:solidFill>
        <a:ln w="15875"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fi-FI" sz="1500" kern="1200" dirty="0">
              <a:solidFill>
                <a:sysClr val="window" lastClr="FFFFFF"/>
              </a:solidFill>
              <a:latin typeface="Gill Sans MT" panose="020B0502020104020203"/>
              <a:ea typeface="+mn-ea"/>
              <a:cs typeface="+mn-cs"/>
            </a:rPr>
            <a:t>HAKEA TUKIA (Toimeentulotuki, asumistuki, opintotuki jne.) </a:t>
          </a:r>
        </a:p>
      </dsp:txBody>
      <dsp:txXfrm>
        <a:off x="17134" y="3236214"/>
        <a:ext cx="8567244" cy="316732"/>
      </dsp:txXfrm>
    </dsp:sp>
    <dsp:sp modelId="{9F96DC14-844A-45C9-A265-6BA7406E3974}">
      <dsp:nvSpPr>
        <dsp:cNvPr id="0" name=""/>
        <dsp:cNvSpPr/>
      </dsp:nvSpPr>
      <dsp:spPr>
        <a:xfrm>
          <a:off x="0" y="3613280"/>
          <a:ext cx="8601512" cy="351000"/>
        </a:xfrm>
        <a:prstGeom prst="roundRect">
          <a:avLst/>
        </a:prstGeom>
        <a:solidFill>
          <a:srgbClr val="B71E42">
            <a:hueOff val="0"/>
            <a:satOff val="0"/>
            <a:lumOff val="0"/>
            <a:alphaOff val="0"/>
          </a:srgbClr>
        </a:solidFill>
        <a:ln w="15875"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fi-FI" sz="1500" kern="1200" dirty="0">
              <a:solidFill>
                <a:sysClr val="window" lastClr="FFFFFF"/>
              </a:solidFill>
              <a:latin typeface="Gill Sans MT" panose="020B0502020104020203"/>
              <a:ea typeface="+mn-ea"/>
              <a:cs typeface="+mn-cs"/>
            </a:rPr>
            <a:t>KODIN PIENET HUOLLOT (Imurin pölypussin vaihto, pyykkikoneen nukkasihdin tyhjennys </a:t>
          </a:r>
          <a:r>
            <a:rPr lang="fi-FI" sz="1500" kern="1200" dirty="0" err="1">
              <a:solidFill>
                <a:sysClr val="window" lastClr="FFFFFF"/>
              </a:solidFill>
              <a:latin typeface="Gill Sans MT" panose="020B0502020104020203"/>
              <a:ea typeface="+mn-ea"/>
              <a:cs typeface="+mn-cs"/>
            </a:rPr>
            <a:t>jne</a:t>
          </a:r>
          <a:r>
            <a:rPr lang="fi-FI" sz="1500" kern="1200" dirty="0">
              <a:solidFill>
                <a:sysClr val="window" lastClr="FFFFFF"/>
              </a:solidFill>
              <a:latin typeface="Gill Sans MT" panose="020B0502020104020203"/>
              <a:ea typeface="+mn-ea"/>
              <a:cs typeface="+mn-cs"/>
            </a:rPr>
            <a:t>) </a:t>
          </a:r>
        </a:p>
      </dsp:txBody>
      <dsp:txXfrm>
        <a:off x="17134" y="3630414"/>
        <a:ext cx="8567244" cy="316732"/>
      </dsp:txXfrm>
    </dsp:sp>
    <dsp:sp modelId="{9AE20FCD-8884-4660-8586-D85A48B43E9C}">
      <dsp:nvSpPr>
        <dsp:cNvPr id="0" name=""/>
        <dsp:cNvSpPr/>
      </dsp:nvSpPr>
      <dsp:spPr>
        <a:xfrm>
          <a:off x="0" y="4007480"/>
          <a:ext cx="8601512" cy="351000"/>
        </a:xfrm>
        <a:prstGeom prst="roundRect">
          <a:avLst/>
        </a:prstGeom>
        <a:solidFill>
          <a:srgbClr val="B71E42">
            <a:hueOff val="0"/>
            <a:satOff val="0"/>
            <a:lumOff val="0"/>
            <a:alphaOff val="0"/>
          </a:srgbClr>
        </a:solidFill>
        <a:ln w="15875"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fi-FI" sz="1500" kern="1200" dirty="0">
              <a:solidFill>
                <a:sysClr val="window" lastClr="FFFFFF"/>
              </a:solidFill>
              <a:latin typeface="Gill Sans MT" panose="020B0502020104020203"/>
              <a:ea typeface="+mn-ea"/>
              <a:cs typeface="+mn-cs"/>
            </a:rPr>
            <a:t>KALENTEROIDA MENOT</a:t>
          </a:r>
        </a:p>
      </dsp:txBody>
      <dsp:txXfrm>
        <a:off x="17134" y="4024614"/>
        <a:ext cx="8567244" cy="316732"/>
      </dsp:txXfrm>
    </dsp:sp>
    <dsp:sp modelId="{1C460D18-CD27-4B0A-8257-680530A723D5}">
      <dsp:nvSpPr>
        <dsp:cNvPr id="0" name=""/>
        <dsp:cNvSpPr/>
      </dsp:nvSpPr>
      <dsp:spPr>
        <a:xfrm>
          <a:off x="0" y="4401680"/>
          <a:ext cx="8601512" cy="351000"/>
        </a:xfrm>
        <a:prstGeom prst="roundRect">
          <a:avLst/>
        </a:prstGeom>
        <a:solidFill>
          <a:srgbClr val="B71E42">
            <a:hueOff val="0"/>
            <a:satOff val="0"/>
            <a:lumOff val="0"/>
            <a:alphaOff val="0"/>
          </a:srgbClr>
        </a:solidFill>
        <a:ln w="15875"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fi-FI" sz="1400" b="1" kern="1200" dirty="0">
              <a:solidFill>
                <a:sysClr val="window" lastClr="FFFFFF"/>
              </a:solidFill>
              <a:latin typeface="Gill Sans MT" panose="020B0502020104020203"/>
              <a:ea typeface="+mn-ea"/>
              <a:cs typeface="+mn-cs"/>
            </a:rPr>
            <a:t>RYTMITTÄÄ PÄIVÄT</a:t>
          </a:r>
        </a:p>
      </dsp:txBody>
      <dsp:txXfrm>
        <a:off x="17134" y="4418814"/>
        <a:ext cx="8567244" cy="316732"/>
      </dsp:txXfrm>
    </dsp:sp>
    <dsp:sp modelId="{388EEF1E-1777-41FD-B274-5AD63172F7FB}">
      <dsp:nvSpPr>
        <dsp:cNvPr id="0" name=""/>
        <dsp:cNvSpPr/>
      </dsp:nvSpPr>
      <dsp:spPr>
        <a:xfrm>
          <a:off x="0" y="4795880"/>
          <a:ext cx="8601512" cy="351000"/>
        </a:xfrm>
        <a:prstGeom prst="roundRect">
          <a:avLst/>
        </a:prstGeom>
        <a:solidFill>
          <a:srgbClr val="B71E42">
            <a:hueOff val="0"/>
            <a:satOff val="0"/>
            <a:lumOff val="0"/>
            <a:alphaOff val="0"/>
          </a:srgbClr>
        </a:solidFill>
        <a:ln w="15875"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fi-FI" sz="1400" b="1" kern="1200" dirty="0">
              <a:solidFill>
                <a:sysClr val="window" lastClr="FFFFFF"/>
              </a:solidFill>
              <a:latin typeface="Gill Sans MT" panose="020B0502020104020203"/>
              <a:ea typeface="+mn-ea"/>
              <a:cs typeface="+mn-cs"/>
            </a:rPr>
            <a:t>SYÖDÄ SÄÄNNÖLLISESTI</a:t>
          </a:r>
        </a:p>
      </dsp:txBody>
      <dsp:txXfrm>
        <a:off x="17134" y="4813014"/>
        <a:ext cx="8567244" cy="31673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fi-FI"/>
              <a:t>Muokkaa ots. perustyyl. napsautt.</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en-US" dirty="0"/>
          </a:p>
        </p:txBody>
      </p:sp>
      <p:sp>
        <p:nvSpPr>
          <p:cNvPr id="4" name="Date Placeholder 3"/>
          <p:cNvSpPr>
            <a:spLocks noGrp="1"/>
          </p:cNvSpPr>
          <p:nvPr>
            <p:ph type="dt" sz="half" idx="10"/>
          </p:nvPr>
        </p:nvSpPr>
        <p:spPr/>
        <p:txBody>
          <a:bodyPr/>
          <a:lstStyle/>
          <a:p>
            <a:fld id="{54FC5D7B-6357-4EBC-ACBC-88041275FDA1}" type="datetimeFigureOut">
              <a:rPr lang="fi-FI" smtClean="0"/>
              <a:t>13.11.2024</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C7FFD8C9-F104-4617-A754-08337A4ECC6B}" type="slidenum">
              <a:rPr lang="fi-FI" smtClean="0"/>
              <a:t>‹#›</a:t>
            </a:fld>
            <a:endParaRPr lang="fi-FI"/>
          </a:p>
        </p:txBody>
      </p:sp>
    </p:spTree>
    <p:extLst>
      <p:ext uri="{BB962C8B-B14F-4D97-AF65-F5344CB8AC3E}">
        <p14:creationId xmlns:p14="http://schemas.microsoft.com/office/powerpoint/2010/main" val="11941631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amakuva ja kuvateksti">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fi-FI"/>
              <a:t>Muokkaa ots. perustyyl. napsautt.</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a:t>Lisää kuva napsauttamalla kuvaketta</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Date Placeholder 4"/>
          <p:cNvSpPr>
            <a:spLocks noGrp="1"/>
          </p:cNvSpPr>
          <p:nvPr>
            <p:ph type="dt" sz="half" idx="10"/>
          </p:nvPr>
        </p:nvSpPr>
        <p:spPr/>
        <p:txBody>
          <a:bodyPr/>
          <a:lstStyle/>
          <a:p>
            <a:fld id="{54FC5D7B-6357-4EBC-ACBC-88041275FDA1}" type="datetimeFigureOut">
              <a:rPr lang="fi-FI" smtClean="0"/>
              <a:t>13.11.2024</a:t>
            </a:fld>
            <a:endParaRPr lang="fi-FI"/>
          </a:p>
        </p:txBody>
      </p:sp>
      <p:sp>
        <p:nvSpPr>
          <p:cNvPr id="6" name="Footer Placeholder 5"/>
          <p:cNvSpPr>
            <a:spLocks noGrp="1"/>
          </p:cNvSpPr>
          <p:nvPr>
            <p:ph type="ftr" sz="quarter" idx="11"/>
          </p:nvPr>
        </p:nvSpPr>
        <p:spPr/>
        <p:txBody>
          <a:bodyPr/>
          <a:lstStyle/>
          <a:p>
            <a:endParaRPr lang="fi-FI"/>
          </a:p>
        </p:txBody>
      </p:sp>
      <p:sp>
        <p:nvSpPr>
          <p:cNvPr id="7" name="Slide Number Placeholder 6"/>
          <p:cNvSpPr>
            <a:spLocks noGrp="1"/>
          </p:cNvSpPr>
          <p:nvPr>
            <p:ph type="sldNum" sz="quarter" idx="12"/>
          </p:nvPr>
        </p:nvSpPr>
        <p:spPr/>
        <p:txBody>
          <a:bodyPr/>
          <a:lstStyle/>
          <a:p>
            <a:fld id="{C7FFD8C9-F104-4617-A754-08337A4ECC6B}" type="slidenum">
              <a:rPr lang="fi-FI" smtClean="0"/>
              <a:t>‹#›</a:t>
            </a:fld>
            <a:endParaRPr lang="fi-FI"/>
          </a:p>
        </p:txBody>
      </p:sp>
    </p:spTree>
    <p:extLst>
      <p:ext uri="{BB962C8B-B14F-4D97-AF65-F5344CB8AC3E}">
        <p14:creationId xmlns:p14="http://schemas.microsoft.com/office/powerpoint/2010/main" val="25979968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Otsikko ja kuvateksti">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fi-FI"/>
              <a:t>Muokkaa ots. perustyyl. napsautt.</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Date Placeholder 4"/>
          <p:cNvSpPr>
            <a:spLocks noGrp="1"/>
          </p:cNvSpPr>
          <p:nvPr>
            <p:ph type="dt" sz="half" idx="10"/>
          </p:nvPr>
        </p:nvSpPr>
        <p:spPr/>
        <p:txBody>
          <a:bodyPr/>
          <a:lstStyle/>
          <a:p>
            <a:fld id="{54FC5D7B-6357-4EBC-ACBC-88041275FDA1}" type="datetimeFigureOut">
              <a:rPr lang="fi-FI" smtClean="0"/>
              <a:t>13.11.2024</a:t>
            </a:fld>
            <a:endParaRPr lang="fi-FI"/>
          </a:p>
        </p:txBody>
      </p:sp>
      <p:sp>
        <p:nvSpPr>
          <p:cNvPr id="6" name="Footer Placeholder 5"/>
          <p:cNvSpPr>
            <a:spLocks noGrp="1"/>
          </p:cNvSpPr>
          <p:nvPr>
            <p:ph type="ftr" sz="quarter" idx="11"/>
          </p:nvPr>
        </p:nvSpPr>
        <p:spPr/>
        <p:txBody>
          <a:bodyPr/>
          <a:lstStyle/>
          <a:p>
            <a:endParaRPr lang="fi-FI"/>
          </a:p>
        </p:txBody>
      </p:sp>
      <p:sp>
        <p:nvSpPr>
          <p:cNvPr id="7" name="Slide Number Placeholder 6"/>
          <p:cNvSpPr>
            <a:spLocks noGrp="1"/>
          </p:cNvSpPr>
          <p:nvPr>
            <p:ph type="sldNum" sz="quarter" idx="12"/>
          </p:nvPr>
        </p:nvSpPr>
        <p:spPr/>
        <p:txBody>
          <a:bodyPr/>
          <a:lstStyle/>
          <a:p>
            <a:fld id="{C7FFD8C9-F104-4617-A754-08337A4ECC6B}" type="slidenum">
              <a:rPr lang="fi-FI" smtClean="0"/>
              <a:t>‹#›</a:t>
            </a:fld>
            <a:endParaRPr lang="fi-FI"/>
          </a:p>
        </p:txBody>
      </p:sp>
    </p:spTree>
    <p:extLst>
      <p:ext uri="{BB962C8B-B14F-4D97-AF65-F5344CB8AC3E}">
        <p14:creationId xmlns:p14="http://schemas.microsoft.com/office/powerpoint/2010/main" val="12368474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Lainaus ja kuvateksti">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fi-FI"/>
              <a:t>Muokkaa ots. perustyyl. napsautt.</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Date Placeholder 4"/>
          <p:cNvSpPr>
            <a:spLocks noGrp="1"/>
          </p:cNvSpPr>
          <p:nvPr>
            <p:ph type="dt" sz="half" idx="10"/>
          </p:nvPr>
        </p:nvSpPr>
        <p:spPr/>
        <p:txBody>
          <a:bodyPr/>
          <a:lstStyle/>
          <a:p>
            <a:fld id="{54FC5D7B-6357-4EBC-ACBC-88041275FDA1}" type="datetimeFigureOut">
              <a:rPr lang="fi-FI" smtClean="0"/>
              <a:t>13.11.2024</a:t>
            </a:fld>
            <a:endParaRPr lang="fi-FI"/>
          </a:p>
        </p:txBody>
      </p:sp>
      <p:sp>
        <p:nvSpPr>
          <p:cNvPr id="6" name="Footer Placeholder 5"/>
          <p:cNvSpPr>
            <a:spLocks noGrp="1"/>
          </p:cNvSpPr>
          <p:nvPr>
            <p:ph type="ftr" sz="quarter" idx="11"/>
          </p:nvPr>
        </p:nvSpPr>
        <p:spPr/>
        <p:txBody>
          <a:bodyPr/>
          <a:lstStyle/>
          <a:p>
            <a:endParaRPr lang="fi-FI"/>
          </a:p>
        </p:txBody>
      </p:sp>
      <p:sp>
        <p:nvSpPr>
          <p:cNvPr id="7" name="Slide Number Placeholder 6"/>
          <p:cNvSpPr>
            <a:spLocks noGrp="1"/>
          </p:cNvSpPr>
          <p:nvPr>
            <p:ph type="sldNum" sz="quarter" idx="12"/>
          </p:nvPr>
        </p:nvSpPr>
        <p:spPr/>
        <p:txBody>
          <a:bodyPr/>
          <a:lstStyle/>
          <a:p>
            <a:fld id="{C7FFD8C9-F104-4617-A754-08337A4ECC6B}" type="slidenum">
              <a:rPr lang="fi-FI" smtClean="0"/>
              <a:t>‹#›</a:t>
            </a:fld>
            <a:endParaRPr lang="fi-FI"/>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4084024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imikortti">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fi-FI"/>
              <a:t>Muokkaa ots. perustyyl. napsautt.</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Date Placeholder 4"/>
          <p:cNvSpPr>
            <a:spLocks noGrp="1"/>
          </p:cNvSpPr>
          <p:nvPr>
            <p:ph type="dt" sz="half" idx="10"/>
          </p:nvPr>
        </p:nvSpPr>
        <p:spPr/>
        <p:txBody>
          <a:bodyPr/>
          <a:lstStyle/>
          <a:p>
            <a:fld id="{54FC5D7B-6357-4EBC-ACBC-88041275FDA1}" type="datetimeFigureOut">
              <a:rPr lang="fi-FI" smtClean="0"/>
              <a:t>13.11.2024</a:t>
            </a:fld>
            <a:endParaRPr lang="fi-FI"/>
          </a:p>
        </p:txBody>
      </p:sp>
      <p:sp>
        <p:nvSpPr>
          <p:cNvPr id="6" name="Footer Placeholder 5"/>
          <p:cNvSpPr>
            <a:spLocks noGrp="1"/>
          </p:cNvSpPr>
          <p:nvPr>
            <p:ph type="ftr" sz="quarter" idx="11"/>
          </p:nvPr>
        </p:nvSpPr>
        <p:spPr/>
        <p:txBody>
          <a:bodyPr/>
          <a:lstStyle/>
          <a:p>
            <a:endParaRPr lang="fi-FI"/>
          </a:p>
        </p:txBody>
      </p:sp>
      <p:sp>
        <p:nvSpPr>
          <p:cNvPr id="7" name="Slide Number Placeholder 6"/>
          <p:cNvSpPr>
            <a:spLocks noGrp="1"/>
          </p:cNvSpPr>
          <p:nvPr>
            <p:ph type="sldNum" sz="quarter" idx="12"/>
          </p:nvPr>
        </p:nvSpPr>
        <p:spPr/>
        <p:txBody>
          <a:bodyPr/>
          <a:lstStyle/>
          <a:p>
            <a:fld id="{C7FFD8C9-F104-4617-A754-08337A4ECC6B}" type="slidenum">
              <a:rPr lang="fi-FI" smtClean="0"/>
              <a:t>‹#›</a:t>
            </a:fld>
            <a:endParaRPr lang="fi-FI"/>
          </a:p>
        </p:txBody>
      </p:sp>
    </p:spTree>
    <p:extLst>
      <p:ext uri="{BB962C8B-B14F-4D97-AF65-F5344CB8AC3E}">
        <p14:creationId xmlns:p14="http://schemas.microsoft.com/office/powerpoint/2010/main" val="3275298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araketta">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fi-FI"/>
              <a:t>Muokkaa ots. perustyyl. napsautt.</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3" name="Date Placeholder 2"/>
          <p:cNvSpPr>
            <a:spLocks noGrp="1"/>
          </p:cNvSpPr>
          <p:nvPr>
            <p:ph type="dt" sz="half" idx="10"/>
          </p:nvPr>
        </p:nvSpPr>
        <p:spPr/>
        <p:txBody>
          <a:bodyPr/>
          <a:lstStyle/>
          <a:p>
            <a:fld id="{54FC5D7B-6357-4EBC-ACBC-88041275FDA1}" type="datetimeFigureOut">
              <a:rPr lang="fi-FI" smtClean="0"/>
              <a:t>13.11.2024</a:t>
            </a:fld>
            <a:endParaRPr lang="fi-FI"/>
          </a:p>
        </p:txBody>
      </p:sp>
      <p:sp>
        <p:nvSpPr>
          <p:cNvPr id="4" name="Footer Placeholder 3"/>
          <p:cNvSpPr>
            <a:spLocks noGrp="1"/>
          </p:cNvSpPr>
          <p:nvPr>
            <p:ph type="ftr" sz="quarter" idx="11"/>
          </p:nvPr>
        </p:nvSpPr>
        <p:spPr/>
        <p:txBody>
          <a:bodyPr/>
          <a:lstStyle/>
          <a:p>
            <a:endParaRPr lang="fi-FI"/>
          </a:p>
        </p:txBody>
      </p:sp>
      <p:sp>
        <p:nvSpPr>
          <p:cNvPr id="5" name="Slide Number Placeholder 4"/>
          <p:cNvSpPr>
            <a:spLocks noGrp="1"/>
          </p:cNvSpPr>
          <p:nvPr>
            <p:ph type="sldNum" sz="quarter" idx="12"/>
          </p:nvPr>
        </p:nvSpPr>
        <p:spPr/>
        <p:txBody>
          <a:bodyPr/>
          <a:lstStyle/>
          <a:p>
            <a:fld id="{C7FFD8C9-F104-4617-A754-08337A4ECC6B}" type="slidenum">
              <a:rPr lang="fi-FI" smtClean="0"/>
              <a:t>‹#›</a:t>
            </a:fld>
            <a:endParaRPr lang="fi-FI"/>
          </a:p>
        </p:txBody>
      </p:sp>
    </p:spTree>
    <p:extLst>
      <p:ext uri="{BB962C8B-B14F-4D97-AF65-F5344CB8AC3E}">
        <p14:creationId xmlns:p14="http://schemas.microsoft.com/office/powerpoint/2010/main" val="12524376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kuvan sarake">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fi-FI"/>
              <a:t>Muokkaa ots. perustyyl. napsautt.</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i-FI"/>
              <a:t>Lisää kuva napsauttamalla kuvaketta</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i-FI"/>
              <a:t>Lisää kuva napsauttamalla kuvaketta</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i-FI"/>
              <a:t>Lisää kuva napsauttamalla kuvaketta</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3" name="Date Placeholder 2"/>
          <p:cNvSpPr>
            <a:spLocks noGrp="1"/>
          </p:cNvSpPr>
          <p:nvPr>
            <p:ph type="dt" sz="half" idx="10"/>
          </p:nvPr>
        </p:nvSpPr>
        <p:spPr/>
        <p:txBody>
          <a:bodyPr/>
          <a:lstStyle/>
          <a:p>
            <a:fld id="{54FC5D7B-6357-4EBC-ACBC-88041275FDA1}" type="datetimeFigureOut">
              <a:rPr lang="fi-FI" smtClean="0"/>
              <a:t>13.11.2024</a:t>
            </a:fld>
            <a:endParaRPr lang="fi-FI"/>
          </a:p>
        </p:txBody>
      </p:sp>
      <p:sp>
        <p:nvSpPr>
          <p:cNvPr id="4" name="Footer Placeholder 3"/>
          <p:cNvSpPr>
            <a:spLocks noGrp="1"/>
          </p:cNvSpPr>
          <p:nvPr>
            <p:ph type="ftr" sz="quarter" idx="11"/>
          </p:nvPr>
        </p:nvSpPr>
        <p:spPr/>
        <p:txBody>
          <a:bodyPr/>
          <a:lstStyle/>
          <a:p>
            <a:endParaRPr lang="fi-FI"/>
          </a:p>
        </p:txBody>
      </p:sp>
      <p:sp>
        <p:nvSpPr>
          <p:cNvPr id="5" name="Slide Number Placeholder 4"/>
          <p:cNvSpPr>
            <a:spLocks noGrp="1"/>
          </p:cNvSpPr>
          <p:nvPr>
            <p:ph type="sldNum" sz="quarter" idx="12"/>
          </p:nvPr>
        </p:nvSpPr>
        <p:spPr/>
        <p:txBody>
          <a:bodyPr/>
          <a:lstStyle/>
          <a:p>
            <a:fld id="{C7FFD8C9-F104-4617-A754-08337A4ECC6B}" type="slidenum">
              <a:rPr lang="fi-FI" smtClean="0"/>
              <a:t>‹#›</a:t>
            </a:fld>
            <a:endParaRPr lang="fi-FI"/>
          </a:p>
        </p:txBody>
      </p:sp>
    </p:spTree>
    <p:extLst>
      <p:ext uri="{BB962C8B-B14F-4D97-AF65-F5344CB8AC3E}">
        <p14:creationId xmlns:p14="http://schemas.microsoft.com/office/powerpoint/2010/main" val="8676682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fi-FI"/>
              <a:t>Muokkaa ots. perustyyl. napsautt.</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10"/>
          </p:nvPr>
        </p:nvSpPr>
        <p:spPr/>
        <p:txBody>
          <a:bodyPr/>
          <a:lstStyle/>
          <a:p>
            <a:fld id="{54FC5D7B-6357-4EBC-ACBC-88041275FDA1}" type="datetimeFigureOut">
              <a:rPr lang="fi-FI" smtClean="0"/>
              <a:t>13.11.2024</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C7FFD8C9-F104-4617-A754-08337A4ECC6B}" type="slidenum">
              <a:rPr lang="fi-FI" smtClean="0"/>
              <a:t>‹#›</a:t>
            </a:fld>
            <a:endParaRPr lang="fi-FI"/>
          </a:p>
        </p:txBody>
      </p:sp>
    </p:spTree>
    <p:extLst>
      <p:ext uri="{BB962C8B-B14F-4D97-AF65-F5344CB8AC3E}">
        <p14:creationId xmlns:p14="http://schemas.microsoft.com/office/powerpoint/2010/main" val="35227422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fi-FI"/>
              <a:t>Muokkaa ots. perustyyl. napsautt.</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10"/>
          </p:nvPr>
        </p:nvSpPr>
        <p:spPr/>
        <p:txBody>
          <a:bodyPr/>
          <a:lstStyle/>
          <a:p>
            <a:fld id="{54FC5D7B-6357-4EBC-ACBC-88041275FDA1}" type="datetimeFigureOut">
              <a:rPr lang="fi-FI" smtClean="0"/>
              <a:t>13.11.2024</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C7FFD8C9-F104-4617-A754-08337A4ECC6B}" type="slidenum">
              <a:rPr lang="fi-FI" smtClean="0"/>
              <a:t>‹#›</a:t>
            </a:fld>
            <a:endParaRPr lang="fi-FI"/>
          </a:p>
        </p:txBody>
      </p:sp>
    </p:spTree>
    <p:extLst>
      <p:ext uri="{BB962C8B-B14F-4D97-AF65-F5344CB8AC3E}">
        <p14:creationId xmlns:p14="http://schemas.microsoft.com/office/powerpoint/2010/main" val="11854439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0583E8B-A6F2-8ED3-3F6C-EBA39F9186D2}"/>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1C1DA257-7603-C8B2-B3DD-022374D1D648}"/>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CA8D847A-DABA-47C8-DB6B-B08D6CD0C346}"/>
              </a:ext>
            </a:extLst>
          </p:cNvPr>
          <p:cNvSpPr>
            <a:spLocks noGrp="1"/>
          </p:cNvSpPr>
          <p:nvPr>
            <p:ph type="dt" sz="half" idx="10"/>
          </p:nvPr>
        </p:nvSpPr>
        <p:spPr/>
        <p:txBody>
          <a:bodyPr/>
          <a:lstStyle/>
          <a:p>
            <a:fld id="{54FC5D7B-6357-4EBC-ACBC-88041275FDA1}" type="datetimeFigureOut">
              <a:rPr lang="fi-FI" smtClean="0"/>
              <a:t>13.11.2024</a:t>
            </a:fld>
            <a:endParaRPr lang="fi-FI"/>
          </a:p>
        </p:txBody>
      </p:sp>
      <p:sp>
        <p:nvSpPr>
          <p:cNvPr id="5" name="Alatunnisteen paikkamerkki 4">
            <a:extLst>
              <a:ext uri="{FF2B5EF4-FFF2-40B4-BE49-F238E27FC236}">
                <a16:creationId xmlns:a16="http://schemas.microsoft.com/office/drawing/2014/main" id="{7FAF09F5-1A9A-BBF2-9153-83C497DD37BA}"/>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2AF123D2-AB56-4E4E-7B4C-0D5F950F1ECA}"/>
              </a:ext>
            </a:extLst>
          </p:cNvPr>
          <p:cNvSpPr>
            <a:spLocks noGrp="1"/>
          </p:cNvSpPr>
          <p:nvPr>
            <p:ph type="sldNum" sz="quarter" idx="12"/>
          </p:nvPr>
        </p:nvSpPr>
        <p:spPr/>
        <p:txBody>
          <a:bodyPr/>
          <a:lstStyle/>
          <a:p>
            <a:fld id="{C7FFD8C9-F104-4617-A754-08337A4ECC6B}" type="slidenum">
              <a:rPr lang="fi-FI" smtClean="0"/>
              <a:t>‹#›</a:t>
            </a:fld>
            <a:endParaRPr lang="fi-FI"/>
          </a:p>
        </p:txBody>
      </p:sp>
    </p:spTree>
    <p:extLst>
      <p:ext uri="{BB962C8B-B14F-4D97-AF65-F5344CB8AC3E}">
        <p14:creationId xmlns:p14="http://schemas.microsoft.com/office/powerpoint/2010/main" val="24215403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fi-FI"/>
              <a:t>Muokkaa ots. perustyyl. napsautt.</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10"/>
          </p:nvPr>
        </p:nvSpPr>
        <p:spPr/>
        <p:txBody>
          <a:bodyPr/>
          <a:lstStyle/>
          <a:p>
            <a:fld id="{54FC5D7B-6357-4EBC-ACBC-88041275FDA1}" type="datetimeFigureOut">
              <a:rPr lang="fi-FI" smtClean="0"/>
              <a:t>13.11.2024</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C7FFD8C9-F104-4617-A754-08337A4ECC6B}" type="slidenum">
              <a:rPr lang="fi-FI" smtClean="0"/>
              <a:t>‹#›</a:t>
            </a:fld>
            <a:endParaRPr lang="fi-FI"/>
          </a:p>
        </p:txBody>
      </p:sp>
    </p:spTree>
    <p:extLst>
      <p:ext uri="{BB962C8B-B14F-4D97-AF65-F5344CB8AC3E}">
        <p14:creationId xmlns:p14="http://schemas.microsoft.com/office/powerpoint/2010/main" val="33842475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fi-FI"/>
              <a:t>Muokkaa ots. perustyyl. napsautt.</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sp>
        <p:nvSpPr>
          <p:cNvPr id="4" name="Date Placeholder 3"/>
          <p:cNvSpPr>
            <a:spLocks noGrp="1"/>
          </p:cNvSpPr>
          <p:nvPr>
            <p:ph type="dt" sz="half" idx="10"/>
          </p:nvPr>
        </p:nvSpPr>
        <p:spPr/>
        <p:txBody>
          <a:bodyPr/>
          <a:lstStyle/>
          <a:p>
            <a:fld id="{54FC5D7B-6357-4EBC-ACBC-88041275FDA1}" type="datetimeFigureOut">
              <a:rPr lang="fi-FI" smtClean="0"/>
              <a:t>13.11.2024</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C7FFD8C9-F104-4617-A754-08337A4ECC6B}" type="slidenum">
              <a:rPr lang="fi-FI" smtClean="0"/>
              <a:t>‹#›</a:t>
            </a:fld>
            <a:endParaRPr lang="fi-FI"/>
          </a:p>
        </p:txBody>
      </p:sp>
    </p:spTree>
    <p:extLst>
      <p:ext uri="{BB962C8B-B14F-4D97-AF65-F5344CB8AC3E}">
        <p14:creationId xmlns:p14="http://schemas.microsoft.com/office/powerpoint/2010/main" val="23234770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fi-FI"/>
              <a:t>Muokkaa ots. perustyyl. napsautt.</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5" name="Date Placeholder 4"/>
          <p:cNvSpPr>
            <a:spLocks noGrp="1"/>
          </p:cNvSpPr>
          <p:nvPr>
            <p:ph type="dt" sz="half" idx="10"/>
          </p:nvPr>
        </p:nvSpPr>
        <p:spPr/>
        <p:txBody>
          <a:bodyPr/>
          <a:lstStyle/>
          <a:p>
            <a:fld id="{54FC5D7B-6357-4EBC-ACBC-88041275FDA1}" type="datetimeFigureOut">
              <a:rPr lang="fi-FI" smtClean="0"/>
              <a:t>13.11.2024</a:t>
            </a:fld>
            <a:endParaRPr lang="fi-FI"/>
          </a:p>
        </p:txBody>
      </p:sp>
      <p:sp>
        <p:nvSpPr>
          <p:cNvPr id="6" name="Footer Placeholder 5"/>
          <p:cNvSpPr>
            <a:spLocks noGrp="1"/>
          </p:cNvSpPr>
          <p:nvPr>
            <p:ph type="ftr" sz="quarter" idx="11"/>
          </p:nvPr>
        </p:nvSpPr>
        <p:spPr/>
        <p:txBody>
          <a:bodyPr/>
          <a:lstStyle/>
          <a:p>
            <a:endParaRPr lang="fi-FI"/>
          </a:p>
        </p:txBody>
      </p:sp>
      <p:sp>
        <p:nvSpPr>
          <p:cNvPr id="7" name="Slide Number Placeholder 6"/>
          <p:cNvSpPr>
            <a:spLocks noGrp="1"/>
          </p:cNvSpPr>
          <p:nvPr>
            <p:ph type="sldNum" sz="quarter" idx="12"/>
          </p:nvPr>
        </p:nvSpPr>
        <p:spPr/>
        <p:txBody>
          <a:bodyPr/>
          <a:lstStyle/>
          <a:p>
            <a:fld id="{C7FFD8C9-F104-4617-A754-08337A4ECC6B}" type="slidenum">
              <a:rPr lang="fi-FI" smtClean="0"/>
              <a:t>‹#›</a:t>
            </a:fld>
            <a:endParaRPr lang="fi-FI"/>
          </a:p>
        </p:txBody>
      </p:sp>
    </p:spTree>
    <p:extLst>
      <p:ext uri="{BB962C8B-B14F-4D97-AF65-F5344CB8AC3E}">
        <p14:creationId xmlns:p14="http://schemas.microsoft.com/office/powerpoint/2010/main" val="27829182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fi-FI"/>
              <a:t>Muokkaa ots. perustyyl. napsautt.</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12" name="Content Placeholder 3"/>
          <p:cNvSpPr>
            <a:spLocks noGrp="1"/>
          </p:cNvSpPr>
          <p:nvPr>
            <p:ph sz="quarter" idx="13"/>
          </p:nvPr>
        </p:nvSpPr>
        <p:spPr>
          <a:xfrm>
            <a:off x="913774" y="3051012"/>
            <a:ext cx="5106027" cy="2740187"/>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13" name="Content Placeholder 5"/>
          <p:cNvSpPr>
            <a:spLocks noGrp="1"/>
          </p:cNvSpPr>
          <p:nvPr>
            <p:ph sz="quarter" idx="14"/>
          </p:nvPr>
        </p:nvSpPr>
        <p:spPr>
          <a:xfrm>
            <a:off x="6172200" y="3051012"/>
            <a:ext cx="5105401" cy="2740187"/>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7" name="Date Placeholder 6"/>
          <p:cNvSpPr>
            <a:spLocks noGrp="1"/>
          </p:cNvSpPr>
          <p:nvPr>
            <p:ph type="dt" sz="half" idx="10"/>
          </p:nvPr>
        </p:nvSpPr>
        <p:spPr/>
        <p:txBody>
          <a:bodyPr/>
          <a:lstStyle/>
          <a:p>
            <a:fld id="{54FC5D7B-6357-4EBC-ACBC-88041275FDA1}" type="datetimeFigureOut">
              <a:rPr lang="fi-FI" smtClean="0"/>
              <a:t>13.11.2024</a:t>
            </a:fld>
            <a:endParaRPr lang="fi-FI"/>
          </a:p>
        </p:txBody>
      </p:sp>
      <p:sp>
        <p:nvSpPr>
          <p:cNvPr id="8" name="Footer Placeholder 7"/>
          <p:cNvSpPr>
            <a:spLocks noGrp="1"/>
          </p:cNvSpPr>
          <p:nvPr>
            <p:ph type="ftr" sz="quarter" idx="11"/>
          </p:nvPr>
        </p:nvSpPr>
        <p:spPr/>
        <p:txBody>
          <a:bodyPr/>
          <a:lstStyle/>
          <a:p>
            <a:endParaRPr lang="fi-FI"/>
          </a:p>
        </p:txBody>
      </p:sp>
      <p:sp>
        <p:nvSpPr>
          <p:cNvPr id="9" name="Slide Number Placeholder 8"/>
          <p:cNvSpPr>
            <a:spLocks noGrp="1"/>
          </p:cNvSpPr>
          <p:nvPr>
            <p:ph type="sldNum" sz="quarter" idx="12"/>
          </p:nvPr>
        </p:nvSpPr>
        <p:spPr/>
        <p:txBody>
          <a:bodyPr/>
          <a:lstStyle/>
          <a:p>
            <a:fld id="{C7FFD8C9-F104-4617-A754-08337A4ECC6B}" type="slidenum">
              <a:rPr lang="fi-FI" smtClean="0"/>
              <a:t>‹#›</a:t>
            </a:fld>
            <a:endParaRPr lang="fi-FI"/>
          </a:p>
        </p:txBody>
      </p:sp>
    </p:spTree>
    <p:extLst>
      <p:ext uri="{BB962C8B-B14F-4D97-AF65-F5344CB8AC3E}">
        <p14:creationId xmlns:p14="http://schemas.microsoft.com/office/powerpoint/2010/main" val="37413735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fi-FI"/>
              <a:t>Muokkaa ots. perustyyl. napsautt.</a:t>
            </a:r>
            <a:endParaRPr lang="en-US" dirty="0"/>
          </a:p>
        </p:txBody>
      </p:sp>
      <p:sp>
        <p:nvSpPr>
          <p:cNvPr id="3" name="Date Placeholder 2"/>
          <p:cNvSpPr>
            <a:spLocks noGrp="1"/>
          </p:cNvSpPr>
          <p:nvPr>
            <p:ph type="dt" sz="half" idx="10"/>
          </p:nvPr>
        </p:nvSpPr>
        <p:spPr/>
        <p:txBody>
          <a:bodyPr/>
          <a:lstStyle/>
          <a:p>
            <a:fld id="{54FC5D7B-6357-4EBC-ACBC-88041275FDA1}" type="datetimeFigureOut">
              <a:rPr lang="fi-FI" smtClean="0"/>
              <a:t>13.11.2024</a:t>
            </a:fld>
            <a:endParaRPr lang="fi-FI"/>
          </a:p>
        </p:txBody>
      </p:sp>
      <p:sp>
        <p:nvSpPr>
          <p:cNvPr id="4" name="Footer Placeholder 3"/>
          <p:cNvSpPr>
            <a:spLocks noGrp="1"/>
          </p:cNvSpPr>
          <p:nvPr>
            <p:ph type="ftr" sz="quarter" idx="11"/>
          </p:nvPr>
        </p:nvSpPr>
        <p:spPr/>
        <p:txBody>
          <a:bodyPr/>
          <a:lstStyle/>
          <a:p>
            <a:endParaRPr lang="fi-FI"/>
          </a:p>
        </p:txBody>
      </p:sp>
      <p:sp>
        <p:nvSpPr>
          <p:cNvPr id="5" name="Slide Number Placeholder 4"/>
          <p:cNvSpPr>
            <a:spLocks noGrp="1"/>
          </p:cNvSpPr>
          <p:nvPr>
            <p:ph type="sldNum" sz="quarter" idx="12"/>
          </p:nvPr>
        </p:nvSpPr>
        <p:spPr/>
        <p:txBody>
          <a:bodyPr/>
          <a:lstStyle/>
          <a:p>
            <a:fld id="{C7FFD8C9-F104-4617-A754-08337A4ECC6B}" type="slidenum">
              <a:rPr lang="fi-FI" smtClean="0"/>
              <a:t>‹#›</a:t>
            </a:fld>
            <a:endParaRPr lang="fi-FI"/>
          </a:p>
        </p:txBody>
      </p:sp>
    </p:spTree>
    <p:extLst>
      <p:ext uri="{BB962C8B-B14F-4D97-AF65-F5344CB8AC3E}">
        <p14:creationId xmlns:p14="http://schemas.microsoft.com/office/powerpoint/2010/main" val="21808268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54FC5D7B-6357-4EBC-ACBC-88041275FDA1}" type="datetimeFigureOut">
              <a:rPr lang="fi-FI" smtClean="0"/>
              <a:t>13.11.2024</a:t>
            </a:fld>
            <a:endParaRPr lang="fi-FI"/>
          </a:p>
        </p:txBody>
      </p:sp>
      <p:sp>
        <p:nvSpPr>
          <p:cNvPr id="3" name="Footer Placeholder 2"/>
          <p:cNvSpPr>
            <a:spLocks noGrp="1"/>
          </p:cNvSpPr>
          <p:nvPr>
            <p:ph type="ftr" sz="quarter" idx="11"/>
          </p:nvPr>
        </p:nvSpPr>
        <p:spPr/>
        <p:txBody>
          <a:bodyPr/>
          <a:lstStyle/>
          <a:p>
            <a:endParaRPr lang="fi-FI"/>
          </a:p>
        </p:txBody>
      </p:sp>
      <p:sp>
        <p:nvSpPr>
          <p:cNvPr id="4" name="Slide Number Placeholder 3"/>
          <p:cNvSpPr>
            <a:spLocks noGrp="1"/>
          </p:cNvSpPr>
          <p:nvPr>
            <p:ph type="sldNum" sz="quarter" idx="12"/>
          </p:nvPr>
        </p:nvSpPr>
        <p:spPr/>
        <p:txBody>
          <a:bodyPr/>
          <a:lstStyle/>
          <a:p>
            <a:fld id="{C7FFD8C9-F104-4617-A754-08337A4ECC6B}" type="slidenum">
              <a:rPr lang="fi-FI" smtClean="0"/>
              <a:t>‹#›</a:t>
            </a:fld>
            <a:endParaRPr lang="fi-FI"/>
          </a:p>
        </p:txBody>
      </p:sp>
    </p:spTree>
    <p:extLst>
      <p:ext uri="{BB962C8B-B14F-4D97-AF65-F5344CB8AC3E}">
        <p14:creationId xmlns:p14="http://schemas.microsoft.com/office/powerpoint/2010/main" val="4296770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Kuvatekstillinen sisältö">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fi-FI"/>
              <a:t>Muokkaa ots. perustyyl. napsautt.</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Date Placeholder 4"/>
          <p:cNvSpPr>
            <a:spLocks noGrp="1"/>
          </p:cNvSpPr>
          <p:nvPr>
            <p:ph type="dt" sz="half" idx="10"/>
          </p:nvPr>
        </p:nvSpPr>
        <p:spPr/>
        <p:txBody>
          <a:bodyPr/>
          <a:lstStyle/>
          <a:p>
            <a:fld id="{54FC5D7B-6357-4EBC-ACBC-88041275FDA1}" type="datetimeFigureOut">
              <a:rPr lang="fi-FI" smtClean="0"/>
              <a:t>13.11.2024</a:t>
            </a:fld>
            <a:endParaRPr lang="fi-FI"/>
          </a:p>
        </p:txBody>
      </p:sp>
      <p:sp>
        <p:nvSpPr>
          <p:cNvPr id="6" name="Footer Placeholder 5"/>
          <p:cNvSpPr>
            <a:spLocks noGrp="1"/>
          </p:cNvSpPr>
          <p:nvPr>
            <p:ph type="ftr" sz="quarter" idx="11"/>
          </p:nvPr>
        </p:nvSpPr>
        <p:spPr/>
        <p:txBody>
          <a:bodyPr/>
          <a:lstStyle/>
          <a:p>
            <a:endParaRPr lang="fi-FI"/>
          </a:p>
        </p:txBody>
      </p:sp>
      <p:sp>
        <p:nvSpPr>
          <p:cNvPr id="7" name="Slide Number Placeholder 6"/>
          <p:cNvSpPr>
            <a:spLocks noGrp="1"/>
          </p:cNvSpPr>
          <p:nvPr>
            <p:ph type="sldNum" sz="quarter" idx="12"/>
          </p:nvPr>
        </p:nvSpPr>
        <p:spPr/>
        <p:txBody>
          <a:bodyPr/>
          <a:lstStyle/>
          <a:p>
            <a:fld id="{C7FFD8C9-F104-4617-A754-08337A4ECC6B}" type="slidenum">
              <a:rPr lang="fi-FI" smtClean="0"/>
              <a:t>‹#›</a:t>
            </a:fld>
            <a:endParaRPr lang="fi-FI"/>
          </a:p>
        </p:txBody>
      </p:sp>
    </p:spTree>
    <p:extLst>
      <p:ext uri="{BB962C8B-B14F-4D97-AF65-F5344CB8AC3E}">
        <p14:creationId xmlns:p14="http://schemas.microsoft.com/office/powerpoint/2010/main" val="19388233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uvatekstillinen kuva">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fi-FI"/>
              <a:t>Muokkaa ots. perustyyl. napsautt.</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a:t>Lisää kuva napsauttamalla kuvaketta</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Date Placeholder 4"/>
          <p:cNvSpPr>
            <a:spLocks noGrp="1"/>
          </p:cNvSpPr>
          <p:nvPr>
            <p:ph type="dt" sz="half" idx="10"/>
          </p:nvPr>
        </p:nvSpPr>
        <p:spPr/>
        <p:txBody>
          <a:bodyPr/>
          <a:lstStyle/>
          <a:p>
            <a:fld id="{54FC5D7B-6357-4EBC-ACBC-88041275FDA1}" type="datetimeFigureOut">
              <a:rPr lang="fi-FI" smtClean="0"/>
              <a:t>13.11.2024</a:t>
            </a:fld>
            <a:endParaRPr lang="fi-FI"/>
          </a:p>
        </p:txBody>
      </p:sp>
      <p:sp>
        <p:nvSpPr>
          <p:cNvPr id="6" name="Footer Placeholder 5"/>
          <p:cNvSpPr>
            <a:spLocks noGrp="1"/>
          </p:cNvSpPr>
          <p:nvPr>
            <p:ph type="ftr" sz="quarter" idx="11"/>
          </p:nvPr>
        </p:nvSpPr>
        <p:spPr/>
        <p:txBody>
          <a:bodyPr/>
          <a:lstStyle/>
          <a:p>
            <a:endParaRPr lang="fi-FI"/>
          </a:p>
        </p:txBody>
      </p:sp>
      <p:sp>
        <p:nvSpPr>
          <p:cNvPr id="7" name="Slide Number Placeholder 6"/>
          <p:cNvSpPr>
            <a:spLocks noGrp="1"/>
          </p:cNvSpPr>
          <p:nvPr>
            <p:ph type="sldNum" sz="quarter" idx="12"/>
          </p:nvPr>
        </p:nvSpPr>
        <p:spPr/>
        <p:txBody>
          <a:bodyPr/>
          <a:lstStyle/>
          <a:p>
            <a:fld id="{C7FFD8C9-F104-4617-A754-08337A4ECC6B}" type="slidenum">
              <a:rPr lang="fi-FI" smtClean="0"/>
              <a:t>‹#›</a:t>
            </a:fld>
            <a:endParaRPr lang="fi-FI"/>
          </a:p>
        </p:txBody>
      </p:sp>
    </p:spTree>
    <p:extLst>
      <p:ext uri="{BB962C8B-B14F-4D97-AF65-F5344CB8AC3E}">
        <p14:creationId xmlns:p14="http://schemas.microsoft.com/office/powerpoint/2010/main" val="15421677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0">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fi-FI"/>
              <a:t>Muokkaa ots. perustyyl. napsautt.</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54FC5D7B-6357-4EBC-ACBC-88041275FDA1}" type="datetimeFigureOut">
              <a:rPr lang="fi-FI" smtClean="0"/>
              <a:t>13.11.2024</a:t>
            </a:fld>
            <a:endParaRPr lang="fi-FI"/>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fi-FI"/>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C7FFD8C9-F104-4617-A754-08337A4ECC6B}" type="slidenum">
              <a:rPr lang="fi-FI" smtClean="0"/>
              <a:t>‹#›</a:t>
            </a:fld>
            <a:endParaRPr lang="fi-FI"/>
          </a:p>
        </p:txBody>
      </p:sp>
    </p:spTree>
    <p:extLst>
      <p:ext uri="{BB962C8B-B14F-4D97-AF65-F5344CB8AC3E}">
        <p14:creationId xmlns:p14="http://schemas.microsoft.com/office/powerpoint/2010/main" val="12528720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eg"/><Relationship Id="rId1" Type="http://schemas.openxmlformats.org/officeDocument/2006/relationships/slideLayout" Target="../slideLayouts/slideLayout18.xml"/><Relationship Id="rId5" Type="http://schemas.openxmlformats.org/officeDocument/2006/relationships/image" Target="../media/image13.pn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8.xml"/><Relationship Id="rId6" Type="http://schemas.openxmlformats.org/officeDocument/2006/relationships/image" Target="../media/image5.jpeg"/><Relationship Id="rId5" Type="http://schemas.openxmlformats.org/officeDocument/2006/relationships/image" Target="../media/image3.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8" Type="http://schemas.openxmlformats.org/officeDocument/2006/relationships/hyperlink" Target="https://www.kela.fi/documents/d/guest/selkokielinen-esite-opiskelu-ja-asevelvollisuus" TargetMode="External"/><Relationship Id="rId3" Type="http://schemas.openxmlformats.org/officeDocument/2006/relationships/image" Target="../media/image3.png"/><Relationship Id="rId7" Type="http://schemas.openxmlformats.org/officeDocument/2006/relationships/hyperlink" Target="https://www.kela.fi/yleinen-asumistuki" TargetMode="External"/><Relationship Id="rId2" Type="http://schemas.openxmlformats.org/officeDocument/2006/relationships/image" Target="../media/image7.jpeg"/><Relationship Id="rId1" Type="http://schemas.openxmlformats.org/officeDocument/2006/relationships/slideLayout" Target="../slideLayouts/slideLayout18.xml"/><Relationship Id="rId6" Type="http://schemas.openxmlformats.org/officeDocument/2006/relationships/hyperlink" Target="https://www.kela.fi/opintotuki-opintolaina" TargetMode="External"/><Relationship Id="rId5" Type="http://schemas.openxmlformats.org/officeDocument/2006/relationships/hyperlink" Target="https://www.kela.fi/opintotuki-opintoraha" TargetMode="External"/><Relationship Id="rId4" Type="http://schemas.openxmlformats.org/officeDocument/2006/relationships/hyperlink" Target="https://www.kela.fi/opintotuki-opintoraha#oppimlisa"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hyperlink" Target="https://www.takuusaatio.fi/hallitserahojasi/omien-tulojen-ja-menojen-seuranta/budjettilaskuri/" TargetMode="External"/><Relationship Id="rId2" Type="http://schemas.openxmlformats.org/officeDocument/2006/relationships/image" Target="../media/image1.png"/><Relationship Id="rId1" Type="http://schemas.openxmlformats.org/officeDocument/2006/relationships/slideLayout" Target="../slideLayouts/slideLayout18.xml"/><Relationship Id="rId5" Type="http://schemas.openxmlformats.org/officeDocument/2006/relationships/image" Target="../media/image3.png"/><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8" Type="http://schemas.openxmlformats.org/officeDocument/2006/relationships/hyperlink" Target="https://omahelpperi.fi/" TargetMode="External"/><Relationship Id="rId3" Type="http://schemas.openxmlformats.org/officeDocument/2006/relationships/image" Target="../media/image3.png"/><Relationship Id="rId7" Type="http://schemas.openxmlformats.org/officeDocument/2006/relationships/hyperlink" Target="https://www.kela.fi/laskurit" TargetMode="External"/><Relationship Id="rId2" Type="http://schemas.openxmlformats.org/officeDocument/2006/relationships/image" Target="../media/image9.png"/><Relationship Id="rId1" Type="http://schemas.openxmlformats.org/officeDocument/2006/relationships/slideLayout" Target="../slideLayouts/slideLayout18.xml"/><Relationship Id="rId6" Type="http://schemas.openxmlformats.org/officeDocument/2006/relationships/hyperlink" Target="https://www.youtube.com/watch?v=CP7rhzAUC9k" TargetMode="External"/><Relationship Id="rId5" Type="http://schemas.openxmlformats.org/officeDocument/2006/relationships/hyperlink" Target="https://www.youtube.com/watch?v=gv7-1iAudeM" TargetMode="External"/><Relationship Id="rId4" Type="http://schemas.openxmlformats.org/officeDocument/2006/relationships/hyperlink" Target="https://www.kela.fi/ilmoita-muutoksista-nuoret#milloin-voit-saada-kelasta-tukea" TargetMode="External"/><Relationship Id="rId9" Type="http://schemas.openxmlformats.org/officeDocument/2006/relationships/hyperlink" Target="https://nal.fi/asumisen-abc/materiaalit/oppaat/"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7D3A12A-BF68-3190-7B78-7CEAE13A2B30}"/>
              </a:ext>
            </a:extLst>
          </p:cNvPr>
          <p:cNvSpPr>
            <a:spLocks noGrp="1"/>
          </p:cNvSpPr>
          <p:nvPr>
            <p:ph type="ctrTitle"/>
          </p:nvPr>
        </p:nvSpPr>
        <p:spPr/>
        <p:txBody>
          <a:bodyPr>
            <a:normAutofit/>
          </a:bodyPr>
          <a:lstStyle/>
          <a:p>
            <a:r>
              <a:rPr lang="fi-FI" sz="6000" dirty="0"/>
              <a:t>Huoltajien ilta </a:t>
            </a:r>
            <a:br>
              <a:rPr lang="fi-FI" dirty="0"/>
            </a:br>
            <a:r>
              <a:rPr lang="fi-FI" sz="2700" dirty="0"/>
              <a:t>12.11.2024</a:t>
            </a:r>
            <a:br>
              <a:rPr lang="fi-FI" sz="2700" dirty="0"/>
            </a:br>
            <a:br>
              <a:rPr lang="fi-FI" sz="2700" dirty="0"/>
            </a:br>
            <a:r>
              <a:rPr lang="fi-FI" sz="2700" dirty="0"/>
              <a:t>abit – itsenäistyminen &amp; tulevaisuuden suunnittelu</a:t>
            </a:r>
          </a:p>
        </p:txBody>
      </p:sp>
      <p:sp>
        <p:nvSpPr>
          <p:cNvPr id="3" name="Alaotsikko 2">
            <a:extLst>
              <a:ext uri="{FF2B5EF4-FFF2-40B4-BE49-F238E27FC236}">
                <a16:creationId xmlns:a16="http://schemas.microsoft.com/office/drawing/2014/main" id="{69ACD1D8-2C7B-00EA-4C02-A92A4B2F3B60}"/>
              </a:ext>
            </a:extLst>
          </p:cNvPr>
          <p:cNvSpPr>
            <a:spLocks noGrp="1"/>
          </p:cNvSpPr>
          <p:nvPr>
            <p:ph type="subTitle" idx="1"/>
          </p:nvPr>
        </p:nvSpPr>
        <p:spPr/>
        <p:txBody>
          <a:bodyPr/>
          <a:lstStyle/>
          <a:p>
            <a:r>
              <a:rPr lang="fi-FI" dirty="0"/>
              <a:t>Kuraattori Elisa repo</a:t>
            </a:r>
          </a:p>
        </p:txBody>
      </p:sp>
    </p:spTree>
    <p:extLst>
      <p:ext uri="{BB962C8B-B14F-4D97-AF65-F5344CB8AC3E}">
        <p14:creationId xmlns:p14="http://schemas.microsoft.com/office/powerpoint/2010/main" val="11451629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Sisällön paikkamerkki 5">
            <a:extLst>
              <a:ext uri="{FF2B5EF4-FFF2-40B4-BE49-F238E27FC236}">
                <a16:creationId xmlns:a16="http://schemas.microsoft.com/office/drawing/2014/main" id="{FF6917EA-B155-1B1C-1043-D2875352EFF1}"/>
              </a:ext>
            </a:extLst>
          </p:cNvPr>
          <p:cNvGraphicFramePr>
            <a:graphicFrameLocks noGrp="1"/>
          </p:cNvGraphicFramePr>
          <p:nvPr>
            <p:ph idx="1"/>
            <p:extLst>
              <p:ext uri="{D42A27DB-BD31-4B8C-83A1-F6EECF244321}">
                <p14:modId xmlns:p14="http://schemas.microsoft.com/office/powerpoint/2010/main" val="2233512526"/>
              </p:ext>
            </p:extLst>
          </p:nvPr>
        </p:nvGraphicFramePr>
        <p:xfrm>
          <a:off x="1929468" y="746621"/>
          <a:ext cx="8601512" cy="5212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682490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D58954F-C5AC-4BE0-811D-8DFE18E350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359E835-CE77-4DCC-8EC3-1924094D3B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760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Henkilö kävely portaat">
            <a:extLst>
              <a:ext uri="{FF2B5EF4-FFF2-40B4-BE49-F238E27FC236}">
                <a16:creationId xmlns:a16="http://schemas.microsoft.com/office/drawing/2014/main" id="{AC153D6E-2970-3D37-FDBF-FF0A0817A688}"/>
              </a:ext>
            </a:extLst>
          </p:cNvPr>
          <p:cNvPicPr>
            <a:picLocks noChangeAspect="1"/>
          </p:cNvPicPr>
          <p:nvPr/>
        </p:nvPicPr>
        <p:blipFill>
          <a:blip r:embed="rId2"/>
          <a:srcRect l="39831" r="20899" b="-1"/>
          <a:stretch/>
        </p:blipFill>
        <p:spPr>
          <a:xfrm>
            <a:off x="8157374" y="10"/>
            <a:ext cx="4034626" cy="6857990"/>
          </a:xfrm>
          <a:prstGeom prst="rect">
            <a:avLst/>
          </a:prstGeom>
        </p:spPr>
      </p:pic>
      <p:pic>
        <p:nvPicPr>
          <p:cNvPr id="13" name="Picture 12">
            <a:extLst>
              <a:ext uri="{FF2B5EF4-FFF2-40B4-BE49-F238E27FC236}">
                <a16:creationId xmlns:a16="http://schemas.microsoft.com/office/drawing/2014/main" id="{B03B59B5-123A-4DC5-87BD-6D3E22FA650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Otsikko 1">
            <a:extLst>
              <a:ext uri="{FF2B5EF4-FFF2-40B4-BE49-F238E27FC236}">
                <a16:creationId xmlns:a16="http://schemas.microsoft.com/office/drawing/2014/main" id="{56F5ED89-DABC-4536-9678-AF47BF950937}"/>
              </a:ext>
            </a:extLst>
          </p:cNvPr>
          <p:cNvSpPr>
            <a:spLocks noGrp="1"/>
          </p:cNvSpPr>
          <p:nvPr>
            <p:ph type="title"/>
          </p:nvPr>
        </p:nvSpPr>
        <p:spPr>
          <a:xfrm>
            <a:off x="913774" y="1154226"/>
            <a:ext cx="6672886" cy="1596177"/>
          </a:xfrm>
        </p:spPr>
        <p:txBody>
          <a:bodyPr>
            <a:normAutofit/>
          </a:bodyPr>
          <a:lstStyle/>
          <a:p>
            <a:pPr rtl="0" fontAlgn="base"/>
            <a:br>
              <a:rPr lang="en-US" sz="1400" b="0" i="0" dirty="0">
                <a:effectLst/>
                <a:latin typeface="Segoe UI" panose="020B0502040204020203" pitchFamily="34" charset="0"/>
              </a:rPr>
            </a:br>
            <a:endParaRPr lang="fi-FI" sz="1400" dirty="0"/>
          </a:p>
        </p:txBody>
      </p:sp>
      <p:sp>
        <p:nvSpPr>
          <p:cNvPr id="3" name="Sisällön paikkamerkki 2">
            <a:extLst>
              <a:ext uri="{FF2B5EF4-FFF2-40B4-BE49-F238E27FC236}">
                <a16:creationId xmlns:a16="http://schemas.microsoft.com/office/drawing/2014/main" id="{7BA66A03-C398-2D44-AF3B-8E1A713877E6}"/>
              </a:ext>
            </a:extLst>
          </p:cNvPr>
          <p:cNvSpPr>
            <a:spLocks noGrp="1"/>
          </p:cNvSpPr>
          <p:nvPr>
            <p:ph idx="1"/>
          </p:nvPr>
        </p:nvSpPr>
        <p:spPr>
          <a:xfrm>
            <a:off x="913774" y="2367092"/>
            <a:ext cx="6672887" cy="3424107"/>
          </a:xfrm>
        </p:spPr>
        <p:txBody>
          <a:bodyPr>
            <a:normAutofit/>
          </a:bodyPr>
          <a:lstStyle/>
          <a:p>
            <a:pPr marL="457200" lvl="1" indent="0">
              <a:buNone/>
            </a:pPr>
            <a:r>
              <a:rPr lang="fi-FI" dirty="0"/>
              <a:t>	</a:t>
            </a:r>
          </a:p>
          <a:p>
            <a:pPr marL="457200" lvl="1" indent="0">
              <a:buNone/>
            </a:pPr>
            <a:endParaRPr lang="fi-FI" dirty="0"/>
          </a:p>
          <a:p>
            <a:pPr marL="457200" lvl="1" indent="0">
              <a:buNone/>
            </a:pPr>
            <a:r>
              <a:rPr lang="fi-FI" dirty="0"/>
              <a:t>		muista, aina Voi Kysy apua</a:t>
            </a:r>
          </a:p>
          <a:p>
            <a:pPr marL="457200" lvl="1" indent="0">
              <a:buNone/>
            </a:pPr>
            <a:endParaRPr lang="fi-FI" dirty="0"/>
          </a:p>
          <a:p>
            <a:pPr marL="457200" lvl="1" indent="0">
              <a:buNone/>
            </a:pPr>
            <a:r>
              <a:rPr lang="fi-FI" dirty="0"/>
              <a:t>			Elisa repo</a:t>
            </a:r>
          </a:p>
          <a:p>
            <a:pPr marL="457200" lvl="1" indent="0">
              <a:buNone/>
            </a:pPr>
            <a:r>
              <a:rPr lang="fi-FI" dirty="0"/>
              <a:t>			Kuraattori</a:t>
            </a:r>
          </a:p>
          <a:p>
            <a:pPr marL="457200" lvl="1" indent="0">
              <a:buNone/>
            </a:pPr>
            <a:r>
              <a:rPr lang="fi-FI" dirty="0"/>
              <a:t>			044 7181978</a:t>
            </a:r>
          </a:p>
          <a:p>
            <a:pPr marL="457200" lvl="1" indent="0">
              <a:buNone/>
            </a:pPr>
            <a:r>
              <a:rPr lang="fi-FI" dirty="0"/>
              <a:t>			Tai Wilma</a:t>
            </a:r>
          </a:p>
        </p:txBody>
      </p:sp>
      <p:sp>
        <p:nvSpPr>
          <p:cNvPr id="4" name="Suorakulmio: Pyöristetyt kulmat 3">
            <a:extLst>
              <a:ext uri="{FF2B5EF4-FFF2-40B4-BE49-F238E27FC236}">
                <a16:creationId xmlns:a16="http://schemas.microsoft.com/office/drawing/2014/main" id="{5E2E55DF-D712-E430-B646-C14DD3494149}"/>
              </a:ext>
            </a:extLst>
          </p:cNvPr>
          <p:cNvSpPr/>
          <p:nvPr/>
        </p:nvSpPr>
        <p:spPr>
          <a:xfrm>
            <a:off x="3148433" y="3661837"/>
            <a:ext cx="2374371" cy="2247826"/>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6" name="Kuva 5">
            <a:extLst>
              <a:ext uri="{FF2B5EF4-FFF2-40B4-BE49-F238E27FC236}">
                <a16:creationId xmlns:a16="http://schemas.microsoft.com/office/drawing/2014/main" id="{52BC4DDE-662A-DB16-A7E2-DB7A15D54472}"/>
              </a:ext>
            </a:extLst>
          </p:cNvPr>
          <p:cNvPicPr>
            <a:picLocks noChangeAspect="1"/>
          </p:cNvPicPr>
          <p:nvPr/>
        </p:nvPicPr>
        <p:blipFill>
          <a:blip r:embed="rId4"/>
          <a:stretch>
            <a:fillRect/>
          </a:stretch>
        </p:blipFill>
        <p:spPr>
          <a:xfrm>
            <a:off x="2607058" y="918994"/>
            <a:ext cx="3137056" cy="1634094"/>
          </a:xfrm>
          <a:prstGeom prst="rect">
            <a:avLst/>
          </a:prstGeom>
        </p:spPr>
      </p:pic>
      <p:pic>
        <p:nvPicPr>
          <p:cNvPr id="7" name="Kuva 6">
            <a:extLst>
              <a:ext uri="{FF2B5EF4-FFF2-40B4-BE49-F238E27FC236}">
                <a16:creationId xmlns:a16="http://schemas.microsoft.com/office/drawing/2014/main" id="{26BF33AB-0A9A-FD2D-6481-2875E9F49E69}"/>
              </a:ext>
            </a:extLst>
          </p:cNvPr>
          <p:cNvPicPr>
            <a:picLocks noChangeAspect="1"/>
          </p:cNvPicPr>
          <p:nvPr/>
        </p:nvPicPr>
        <p:blipFill>
          <a:blip r:embed="rId5"/>
          <a:stretch>
            <a:fillRect/>
          </a:stretch>
        </p:blipFill>
        <p:spPr>
          <a:xfrm>
            <a:off x="271146" y="5791199"/>
            <a:ext cx="2420400" cy="655525"/>
          </a:xfrm>
          <a:prstGeom prst="rect">
            <a:avLst/>
          </a:prstGeom>
        </p:spPr>
      </p:pic>
    </p:spTree>
    <p:extLst>
      <p:ext uri="{BB962C8B-B14F-4D97-AF65-F5344CB8AC3E}">
        <p14:creationId xmlns:p14="http://schemas.microsoft.com/office/powerpoint/2010/main" val="14297671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6" name="Picture 2">
            <a:extLst>
              <a:ext uri="{FF2B5EF4-FFF2-40B4-BE49-F238E27FC236}">
                <a16:creationId xmlns:a16="http://schemas.microsoft.com/office/drawing/2014/main" id="{25496B42-CC46-4183-B481-887CD3E8C72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0">
            <a:extLst>
              <a:ext uri="{FF2B5EF4-FFF2-40B4-BE49-F238E27FC236}">
                <a16:creationId xmlns:a16="http://schemas.microsoft.com/office/drawing/2014/main" id="{E2758CE0-F916-4DCE-88D1-71430BE441B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8" name="Rectangle 12">
            <a:extLst>
              <a:ext uri="{FF2B5EF4-FFF2-40B4-BE49-F238E27FC236}">
                <a16:creationId xmlns:a16="http://schemas.microsoft.com/office/drawing/2014/main" id="{48EC41B9-2D25-48A6-BC40-DA8F79F3EB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Sisällön paikkamerkki 3" descr="Kuva, joka sisältää kohteen Fontti, teksti&#10;&#10;Kuvaus luotu automaattisesti">
            <a:extLst>
              <a:ext uri="{FF2B5EF4-FFF2-40B4-BE49-F238E27FC236}">
                <a16:creationId xmlns:a16="http://schemas.microsoft.com/office/drawing/2014/main" id="{76B2CA46-3402-9249-1132-D0F3F53A21E6}"/>
              </a:ext>
            </a:extLst>
          </p:cNvPr>
          <p:cNvPicPr>
            <a:picLocks noGrp="1" noChangeAspect="1"/>
          </p:cNvPicPr>
          <p:nvPr>
            <p:ph idx="1"/>
          </p:nvPr>
        </p:nvPicPr>
        <p:blipFill>
          <a:blip r:embed="rId4"/>
          <a:stretch>
            <a:fillRect/>
          </a:stretch>
        </p:blipFill>
        <p:spPr>
          <a:xfrm>
            <a:off x="841256" y="2092961"/>
            <a:ext cx="10721450" cy="2465932"/>
          </a:xfrm>
          <a:prstGeom prst="roundRect">
            <a:avLst>
              <a:gd name="adj" fmla="val 5301"/>
            </a:avLst>
          </a:prstGeom>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pic>
      <p:pic>
        <p:nvPicPr>
          <p:cNvPr id="10" name="Picture 14">
            <a:extLst>
              <a:ext uri="{FF2B5EF4-FFF2-40B4-BE49-F238E27FC236}">
                <a16:creationId xmlns:a16="http://schemas.microsoft.com/office/drawing/2014/main" id="{F8F21547-A433-450A-B2A3-930DCFABD93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r="71324"/>
          <a:stretch/>
        </p:blipFill>
        <p:spPr>
          <a:xfrm>
            <a:off x="0" y="0"/>
            <a:ext cx="3496235" cy="6858000"/>
          </a:xfrm>
          <a:prstGeom prst="rect">
            <a:avLst/>
          </a:prstGeom>
        </p:spPr>
      </p:pic>
      <p:pic>
        <p:nvPicPr>
          <p:cNvPr id="12" name="Picture 16">
            <a:extLst>
              <a:ext uri="{FF2B5EF4-FFF2-40B4-BE49-F238E27FC236}">
                <a16:creationId xmlns:a16="http://schemas.microsoft.com/office/drawing/2014/main" id="{A73B520B-D7E7-436A-B263-0682940B4FB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61810" r="21258"/>
          <a:stretch/>
        </p:blipFill>
        <p:spPr>
          <a:xfrm>
            <a:off x="0" y="4238951"/>
            <a:ext cx="9600237" cy="2619049"/>
          </a:xfrm>
          <a:prstGeom prst="rect">
            <a:avLst/>
          </a:prstGeom>
        </p:spPr>
      </p:pic>
      <p:pic>
        <p:nvPicPr>
          <p:cNvPr id="1026" name="Picture 2">
            <a:extLst>
              <a:ext uri="{FF2B5EF4-FFF2-40B4-BE49-F238E27FC236}">
                <a16:creationId xmlns:a16="http://schemas.microsoft.com/office/drawing/2014/main" id="{3D9848F2-016F-EE40-4D7B-35F7C0AB837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484705">
            <a:off x="8594989" y="4417273"/>
            <a:ext cx="2663031" cy="17721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3054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6D58954F-C5AC-4BE0-811D-8DFE18E350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7" name="Rectangle 2056">
            <a:extLst>
              <a:ext uri="{FF2B5EF4-FFF2-40B4-BE49-F238E27FC236}">
                <a16:creationId xmlns:a16="http://schemas.microsoft.com/office/drawing/2014/main" id="{C359E835-CE77-4DCC-8EC3-1924094D3B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760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Kuva, joka sisältää kohteen teksti, toimistotarvikkeet, kirjoitusväline, Toimistoväline&#10;&#10;Kuvaus luotu automaattisesti">
            <a:extLst>
              <a:ext uri="{FF2B5EF4-FFF2-40B4-BE49-F238E27FC236}">
                <a16:creationId xmlns:a16="http://schemas.microsoft.com/office/drawing/2014/main" id="{2948DEE7-3CB3-F6D9-7348-3E03211AAC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53701" r="9235" b="-1"/>
          <a:stretch/>
        </p:blipFill>
        <p:spPr bwMode="auto">
          <a:xfrm>
            <a:off x="8157374" y="10"/>
            <a:ext cx="4034626" cy="6857990"/>
          </a:xfrm>
          <a:prstGeom prst="rect">
            <a:avLst/>
          </a:prstGeom>
          <a:noFill/>
          <a:extLst>
            <a:ext uri="{909E8E84-426E-40DD-AFC4-6F175D3DCCD1}">
              <a14:hiddenFill xmlns:a14="http://schemas.microsoft.com/office/drawing/2010/main">
                <a:solidFill>
                  <a:srgbClr val="FFFFFF"/>
                </a:solidFill>
              </a14:hiddenFill>
            </a:ext>
          </a:extLst>
        </p:spPr>
      </p:pic>
      <p:pic>
        <p:nvPicPr>
          <p:cNvPr id="2059" name="Picture 2058">
            <a:extLst>
              <a:ext uri="{FF2B5EF4-FFF2-40B4-BE49-F238E27FC236}">
                <a16:creationId xmlns:a16="http://schemas.microsoft.com/office/drawing/2014/main" id="{B03B59B5-123A-4DC5-87BD-6D3E22FA650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Otsikko 1">
            <a:extLst>
              <a:ext uri="{FF2B5EF4-FFF2-40B4-BE49-F238E27FC236}">
                <a16:creationId xmlns:a16="http://schemas.microsoft.com/office/drawing/2014/main" id="{879A62D4-367B-19BE-3D03-ADD9DCC94C8D}"/>
              </a:ext>
            </a:extLst>
          </p:cNvPr>
          <p:cNvSpPr>
            <a:spLocks noGrp="1"/>
          </p:cNvSpPr>
          <p:nvPr>
            <p:ph type="title"/>
          </p:nvPr>
        </p:nvSpPr>
        <p:spPr>
          <a:xfrm>
            <a:off x="913776" y="618517"/>
            <a:ext cx="6672886" cy="1596177"/>
          </a:xfrm>
        </p:spPr>
        <p:txBody>
          <a:bodyPr>
            <a:normAutofit/>
          </a:bodyPr>
          <a:lstStyle/>
          <a:p>
            <a:r>
              <a:rPr lang="fi-FI" dirty="0"/>
              <a:t>Itsenäistyminen</a:t>
            </a:r>
          </a:p>
        </p:txBody>
      </p:sp>
      <p:sp>
        <p:nvSpPr>
          <p:cNvPr id="3" name="Sisällön paikkamerkki 2">
            <a:extLst>
              <a:ext uri="{FF2B5EF4-FFF2-40B4-BE49-F238E27FC236}">
                <a16:creationId xmlns:a16="http://schemas.microsoft.com/office/drawing/2014/main" id="{D8C04801-F4CE-1381-DD59-87E386350999}"/>
              </a:ext>
            </a:extLst>
          </p:cNvPr>
          <p:cNvSpPr>
            <a:spLocks noGrp="1"/>
          </p:cNvSpPr>
          <p:nvPr>
            <p:ph idx="1"/>
          </p:nvPr>
        </p:nvSpPr>
        <p:spPr>
          <a:xfrm>
            <a:off x="913774" y="2367092"/>
            <a:ext cx="6672887" cy="4142765"/>
          </a:xfrm>
        </p:spPr>
        <p:txBody>
          <a:bodyPr>
            <a:normAutofit/>
          </a:bodyPr>
          <a:lstStyle/>
          <a:p>
            <a:pPr marL="0" indent="0" rtl="0" fontAlgn="base">
              <a:lnSpc>
                <a:spcPct val="110000"/>
              </a:lnSpc>
              <a:buNone/>
            </a:pPr>
            <a:r>
              <a:rPr lang="fi-FI" sz="1100" b="0" i="0" u="none" strike="noStrike" dirty="0">
                <a:effectLst/>
                <a:latin typeface="Constantia" panose="02030602050306030303" pitchFamily="18" charset="0"/>
              </a:rPr>
              <a:t>On yksilöllinen prosessi, eikä siinä tarvitse pitää kiirettä</a:t>
            </a:r>
            <a:r>
              <a:rPr lang="en-US" sz="1100" b="0" i="0" dirty="0">
                <a:effectLst/>
                <a:latin typeface="Constantia" panose="02030602050306030303" pitchFamily="18" charset="0"/>
              </a:rPr>
              <a:t>​</a:t>
            </a:r>
            <a:endParaRPr lang="en-US" sz="1100" b="0" i="0" dirty="0">
              <a:effectLst/>
              <a:latin typeface="Segoe UI" panose="020B0502040204020203" pitchFamily="34" charset="0"/>
            </a:endParaRPr>
          </a:p>
          <a:p>
            <a:pPr rtl="0" fontAlgn="base">
              <a:lnSpc>
                <a:spcPct val="110000"/>
              </a:lnSpc>
              <a:buFont typeface="Arial" panose="020B0604020202020204" pitchFamily="34" charset="0"/>
              <a:buChar char="•"/>
            </a:pPr>
            <a:r>
              <a:rPr lang="fi-FI" sz="1100" b="0" i="0" u="none" strike="noStrike" dirty="0">
                <a:effectLst/>
                <a:latin typeface="Constantia" panose="02030602050306030303" pitchFamily="18" charset="0"/>
              </a:rPr>
              <a:t>Raha-asioiden hoitaminen</a:t>
            </a:r>
            <a:r>
              <a:rPr lang="en-US" sz="1100" b="0" i="0" dirty="0">
                <a:effectLst/>
                <a:latin typeface="Constantia" panose="02030602050306030303" pitchFamily="18" charset="0"/>
              </a:rPr>
              <a:t>​</a:t>
            </a:r>
            <a:endParaRPr lang="en-US" sz="1100" b="0" i="0" dirty="0">
              <a:effectLst/>
              <a:latin typeface="Arial" panose="020B0604020202020204" pitchFamily="34" charset="0"/>
            </a:endParaRPr>
          </a:p>
          <a:p>
            <a:pPr lvl="1" fontAlgn="base">
              <a:lnSpc>
                <a:spcPct val="110000"/>
              </a:lnSpc>
            </a:pPr>
            <a:r>
              <a:rPr lang="fi-FI" sz="1100" b="0" i="0" u="none" strike="noStrike" dirty="0">
                <a:effectLst/>
                <a:latin typeface="Constantia" panose="02030602050306030303" pitchFamily="18" charset="0"/>
              </a:rPr>
              <a:t>Etuudet: opintotuki, opintolaina, asumistuki </a:t>
            </a:r>
          </a:p>
          <a:p>
            <a:pPr lvl="1" fontAlgn="base">
              <a:lnSpc>
                <a:spcPct val="110000"/>
              </a:lnSpc>
            </a:pPr>
            <a:r>
              <a:rPr lang="fi-FI" sz="1100" b="0" i="0" u="none" strike="noStrike" dirty="0">
                <a:effectLst/>
                <a:latin typeface="Constantia" panose="02030602050306030303" pitchFamily="18" charset="0"/>
              </a:rPr>
              <a:t>Palkka?</a:t>
            </a:r>
            <a:r>
              <a:rPr lang="en-US" sz="1100" b="0" i="0" dirty="0">
                <a:effectLst/>
                <a:latin typeface="Constantia" panose="02030602050306030303" pitchFamily="18" charset="0"/>
              </a:rPr>
              <a:t>​</a:t>
            </a:r>
            <a:endParaRPr lang="en-US" sz="1100" b="0" i="0" dirty="0">
              <a:effectLst/>
              <a:latin typeface="Arial" panose="020B0604020202020204" pitchFamily="34" charset="0"/>
            </a:endParaRPr>
          </a:p>
          <a:p>
            <a:pPr lvl="1" fontAlgn="base">
              <a:lnSpc>
                <a:spcPct val="110000"/>
              </a:lnSpc>
            </a:pPr>
            <a:r>
              <a:rPr lang="fi-FI" sz="1100" b="0" i="0" u="none" strike="noStrike" dirty="0">
                <a:effectLst/>
                <a:latin typeface="Constantia" panose="02030602050306030303" pitchFamily="18" charset="0"/>
              </a:rPr>
              <a:t>Laskujen maksaminen</a:t>
            </a:r>
            <a:endParaRPr lang="en-US" sz="1100" b="0" i="0" dirty="0">
              <a:effectLst/>
              <a:latin typeface="Arial" panose="020B0604020202020204" pitchFamily="34" charset="0"/>
            </a:endParaRPr>
          </a:p>
          <a:p>
            <a:pPr lvl="1" fontAlgn="base">
              <a:lnSpc>
                <a:spcPct val="110000"/>
              </a:lnSpc>
            </a:pPr>
            <a:r>
              <a:rPr lang="fi-FI" sz="1100" b="0" i="0" u="none" strike="noStrike" dirty="0">
                <a:effectLst/>
                <a:latin typeface="Constantia" panose="02030602050306030303" pitchFamily="18" charset="0"/>
              </a:rPr>
              <a:t>Muista velkaantumisen riskit</a:t>
            </a:r>
            <a:r>
              <a:rPr lang="en-US" sz="1100" b="0" i="0" dirty="0">
                <a:effectLst/>
                <a:latin typeface="Constantia" panose="02030602050306030303" pitchFamily="18" charset="0"/>
              </a:rPr>
              <a:t>​</a:t>
            </a:r>
          </a:p>
          <a:p>
            <a:pPr marL="457200" lvl="1" indent="0" fontAlgn="base">
              <a:lnSpc>
                <a:spcPct val="110000"/>
              </a:lnSpc>
              <a:buNone/>
            </a:pPr>
            <a:endParaRPr lang="en-US" sz="1100" b="0" i="0" dirty="0">
              <a:effectLst/>
              <a:latin typeface="Arial" panose="020B0604020202020204" pitchFamily="34" charset="0"/>
            </a:endParaRPr>
          </a:p>
          <a:p>
            <a:pPr rtl="0" fontAlgn="base">
              <a:lnSpc>
                <a:spcPct val="110000"/>
              </a:lnSpc>
              <a:buFont typeface="Arial" panose="020B0604020202020204" pitchFamily="34" charset="0"/>
              <a:buChar char="•"/>
            </a:pPr>
            <a:r>
              <a:rPr lang="fi-FI" sz="1100" b="0" i="0" u="none" strike="noStrike" dirty="0">
                <a:effectLst/>
                <a:latin typeface="Constantia" panose="02030602050306030303" pitchFamily="18" charset="0"/>
              </a:rPr>
              <a:t>Itsenäinen asuminen</a:t>
            </a:r>
            <a:r>
              <a:rPr lang="en-US" sz="1100" b="0" i="0" dirty="0">
                <a:effectLst/>
                <a:latin typeface="Constantia" panose="02030602050306030303" pitchFamily="18" charset="0"/>
              </a:rPr>
              <a:t>​</a:t>
            </a:r>
            <a:endParaRPr lang="en-US" sz="1100" b="0" i="0" dirty="0">
              <a:effectLst/>
              <a:latin typeface="Arial" panose="020B0604020202020204" pitchFamily="34" charset="0"/>
            </a:endParaRPr>
          </a:p>
          <a:p>
            <a:pPr lvl="1" fontAlgn="base">
              <a:lnSpc>
                <a:spcPct val="110000"/>
              </a:lnSpc>
            </a:pPr>
            <a:r>
              <a:rPr lang="fi-FI" sz="1100" b="0" i="0" u="none" strike="noStrike" dirty="0">
                <a:effectLst/>
                <a:latin typeface="Constantia" panose="02030602050306030303" pitchFamily="18" charset="0"/>
              </a:rPr>
              <a:t>Raha-asiat</a:t>
            </a:r>
            <a:r>
              <a:rPr lang="en-US" sz="1100" b="0" i="0" dirty="0">
                <a:effectLst/>
                <a:latin typeface="Constantia" panose="02030602050306030303" pitchFamily="18" charset="0"/>
              </a:rPr>
              <a:t>​</a:t>
            </a:r>
            <a:endParaRPr lang="en-US" sz="1100" b="0" i="0" dirty="0">
              <a:effectLst/>
              <a:latin typeface="Arial" panose="020B0604020202020204" pitchFamily="34" charset="0"/>
            </a:endParaRPr>
          </a:p>
          <a:p>
            <a:pPr lvl="1" fontAlgn="base">
              <a:lnSpc>
                <a:spcPct val="110000"/>
              </a:lnSpc>
            </a:pPr>
            <a:r>
              <a:rPr lang="fi-FI" sz="1100" b="0" i="0" u="none" strike="noStrike" dirty="0">
                <a:effectLst/>
                <a:latin typeface="Constantia" panose="02030602050306030303" pitchFamily="18" charset="0"/>
              </a:rPr>
              <a:t>Asunnon etsiminen, vuokrasopimus (kirjallisena)</a:t>
            </a:r>
            <a:r>
              <a:rPr lang="en-US" sz="1100" b="0" i="0" dirty="0">
                <a:effectLst/>
                <a:latin typeface="Constantia" panose="02030602050306030303" pitchFamily="18" charset="0"/>
              </a:rPr>
              <a:t>​, TAKUUVUOKRA, MUUTTO ja </a:t>
            </a:r>
            <a:r>
              <a:rPr lang="en-US" sz="1100" b="0" i="0" dirty="0" err="1">
                <a:effectLst/>
                <a:latin typeface="Constantia" panose="02030602050306030303" pitchFamily="18" charset="0"/>
              </a:rPr>
              <a:t>muuttoilmoitus</a:t>
            </a:r>
            <a:endParaRPr lang="en-US" sz="1100" b="0" i="0" dirty="0">
              <a:effectLst/>
              <a:latin typeface="Constantia" panose="02030602050306030303" pitchFamily="18" charset="0"/>
            </a:endParaRPr>
          </a:p>
          <a:p>
            <a:pPr lvl="1" fontAlgn="base">
              <a:lnSpc>
                <a:spcPct val="110000"/>
              </a:lnSpc>
            </a:pPr>
            <a:r>
              <a:rPr lang="fi-FI" sz="1100" b="0" i="0" u="none" strike="noStrike" dirty="0">
                <a:effectLst/>
                <a:latin typeface="Constantia" panose="02030602050306030303" pitchFamily="18" charset="0"/>
              </a:rPr>
              <a:t>Sähkösopimus, VAKUUTUKSET, vesimaksu + muut pakolliset kulut</a:t>
            </a:r>
          </a:p>
          <a:p>
            <a:pPr lvl="1" fontAlgn="base">
              <a:lnSpc>
                <a:spcPct val="110000"/>
              </a:lnSpc>
            </a:pPr>
            <a:r>
              <a:rPr lang="fi-FI" sz="1100" dirty="0">
                <a:latin typeface="Constantia" panose="02030602050306030303" pitchFamily="18" charset="0"/>
              </a:rPr>
              <a:t>LIIKKUMINEN PAIKASTA TOISEEN</a:t>
            </a:r>
            <a:endParaRPr lang="fi-FI" sz="1100" b="0" i="0" u="none" strike="noStrike" dirty="0">
              <a:effectLst/>
              <a:latin typeface="Constantia" panose="02030602050306030303" pitchFamily="18" charset="0"/>
            </a:endParaRPr>
          </a:p>
          <a:p>
            <a:pPr lvl="1" fontAlgn="base">
              <a:lnSpc>
                <a:spcPct val="110000"/>
              </a:lnSpc>
            </a:pPr>
            <a:r>
              <a:rPr lang="fi-FI" sz="1100" b="0" i="0" u="none" strike="noStrike" dirty="0">
                <a:effectLst/>
                <a:latin typeface="Constantia" panose="02030602050306030303" pitchFamily="18" charset="0"/>
              </a:rPr>
              <a:t>Ajanhallinta</a:t>
            </a:r>
            <a:r>
              <a:rPr lang="en-US" sz="1100" b="0" i="0" dirty="0">
                <a:effectLst/>
                <a:latin typeface="Constantia" panose="02030602050306030303" pitchFamily="18" charset="0"/>
              </a:rPr>
              <a:t>​</a:t>
            </a:r>
          </a:p>
          <a:p>
            <a:pPr lvl="1" fontAlgn="base">
              <a:lnSpc>
                <a:spcPct val="110000"/>
              </a:lnSpc>
            </a:pPr>
            <a:r>
              <a:rPr lang="fi-FI" sz="1100" b="0" i="0" u="none" strike="noStrike" dirty="0">
                <a:effectLst/>
                <a:latin typeface="Constantia" panose="02030602050306030303" pitchFamily="18" charset="0"/>
              </a:rPr>
              <a:t>Kotiaskareet</a:t>
            </a:r>
            <a:r>
              <a:rPr lang="en-US" sz="1100" b="0" i="0" dirty="0">
                <a:effectLst/>
                <a:latin typeface="Constantia" panose="02030602050306030303" pitchFamily="18" charset="0"/>
              </a:rPr>
              <a:t>​</a:t>
            </a:r>
            <a:endParaRPr lang="en-US" sz="1100" b="0" i="0" dirty="0">
              <a:effectLst/>
              <a:latin typeface="Arial" panose="020B0604020202020204" pitchFamily="34" charset="0"/>
            </a:endParaRPr>
          </a:p>
          <a:p>
            <a:pPr lvl="1" fontAlgn="base">
              <a:lnSpc>
                <a:spcPct val="110000"/>
              </a:lnSpc>
            </a:pPr>
            <a:r>
              <a:rPr lang="fi-FI" sz="1100" b="0" i="0" u="none" strike="noStrike" dirty="0">
                <a:effectLst/>
                <a:latin typeface="Constantia" panose="02030602050306030303" pitchFamily="18" charset="0"/>
              </a:rPr>
              <a:t>Henkinen itsenäistyminen vie aikaa, koti-ikävä on normaalia</a:t>
            </a:r>
            <a:endParaRPr lang="en-US" sz="1100" b="0" i="0" dirty="0">
              <a:effectLst/>
              <a:latin typeface="Arial" panose="020B0604020202020204" pitchFamily="34" charset="0"/>
            </a:endParaRPr>
          </a:p>
          <a:p>
            <a:pPr>
              <a:lnSpc>
                <a:spcPct val="110000"/>
              </a:lnSpc>
            </a:pPr>
            <a:endParaRPr lang="fi-FI" sz="1100" dirty="0"/>
          </a:p>
        </p:txBody>
      </p:sp>
    </p:spTree>
    <p:extLst>
      <p:ext uri="{BB962C8B-B14F-4D97-AF65-F5344CB8AC3E}">
        <p14:creationId xmlns:p14="http://schemas.microsoft.com/office/powerpoint/2010/main" val="17230774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6D58954F-C5AC-4BE0-811D-8DFE18E350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1" name="Rectangle 3080">
            <a:extLst>
              <a:ext uri="{FF2B5EF4-FFF2-40B4-BE49-F238E27FC236}">
                <a16:creationId xmlns:a16="http://schemas.microsoft.com/office/drawing/2014/main" id="{C359E835-CE77-4DCC-8EC3-1924094D3B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760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a:extLst>
              <a:ext uri="{FF2B5EF4-FFF2-40B4-BE49-F238E27FC236}">
                <a16:creationId xmlns:a16="http://schemas.microsoft.com/office/drawing/2014/main" id="{037AC77F-17CE-5C46-3E59-F6B0934930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9455" r="21422"/>
          <a:stretch/>
        </p:blipFill>
        <p:spPr bwMode="auto">
          <a:xfrm>
            <a:off x="8157374" y="10"/>
            <a:ext cx="4034626" cy="6857990"/>
          </a:xfrm>
          <a:prstGeom prst="rect">
            <a:avLst/>
          </a:prstGeom>
          <a:noFill/>
          <a:extLst>
            <a:ext uri="{909E8E84-426E-40DD-AFC4-6F175D3DCCD1}">
              <a14:hiddenFill xmlns:a14="http://schemas.microsoft.com/office/drawing/2010/main">
                <a:solidFill>
                  <a:srgbClr val="FFFFFF"/>
                </a:solidFill>
              </a14:hiddenFill>
            </a:ext>
          </a:extLst>
        </p:spPr>
      </p:pic>
      <p:pic>
        <p:nvPicPr>
          <p:cNvPr id="3083" name="Picture 3082">
            <a:extLst>
              <a:ext uri="{FF2B5EF4-FFF2-40B4-BE49-F238E27FC236}">
                <a16:creationId xmlns:a16="http://schemas.microsoft.com/office/drawing/2014/main" id="{B03B59B5-123A-4DC5-87BD-6D3E22FA650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Otsikko 1">
            <a:extLst>
              <a:ext uri="{FF2B5EF4-FFF2-40B4-BE49-F238E27FC236}">
                <a16:creationId xmlns:a16="http://schemas.microsoft.com/office/drawing/2014/main" id="{A095C438-9672-88D6-3C87-90FFFA1CEAFF}"/>
              </a:ext>
            </a:extLst>
          </p:cNvPr>
          <p:cNvSpPr>
            <a:spLocks noGrp="1"/>
          </p:cNvSpPr>
          <p:nvPr>
            <p:ph type="title"/>
          </p:nvPr>
        </p:nvSpPr>
        <p:spPr>
          <a:xfrm>
            <a:off x="913776" y="618517"/>
            <a:ext cx="6672886" cy="1596177"/>
          </a:xfrm>
        </p:spPr>
        <p:txBody>
          <a:bodyPr>
            <a:normAutofit/>
          </a:bodyPr>
          <a:lstStyle/>
          <a:p>
            <a:r>
              <a:rPr lang="fi-FI" b="0" i="0" u="none" strike="noStrike" dirty="0">
                <a:effectLst/>
                <a:latin typeface="Calibri Light" panose="020F0302020204030204" pitchFamily="34" charset="0"/>
              </a:rPr>
              <a:t>Mitä tukea voit saada opiskelijana?</a:t>
            </a:r>
            <a:r>
              <a:rPr lang="fi-FI" b="0" i="0" dirty="0">
                <a:effectLst/>
                <a:latin typeface="Calibri Light" panose="020F0302020204030204" pitchFamily="34" charset="0"/>
              </a:rPr>
              <a:t>​</a:t>
            </a:r>
            <a:endParaRPr lang="fi-FI" dirty="0"/>
          </a:p>
        </p:txBody>
      </p:sp>
      <p:sp>
        <p:nvSpPr>
          <p:cNvPr id="3" name="Sisällön paikkamerkki 2">
            <a:extLst>
              <a:ext uri="{FF2B5EF4-FFF2-40B4-BE49-F238E27FC236}">
                <a16:creationId xmlns:a16="http://schemas.microsoft.com/office/drawing/2014/main" id="{7E69E10C-46D8-2E63-0A4B-A84621DF96E1}"/>
              </a:ext>
            </a:extLst>
          </p:cNvPr>
          <p:cNvSpPr>
            <a:spLocks noGrp="1"/>
          </p:cNvSpPr>
          <p:nvPr>
            <p:ph idx="1"/>
          </p:nvPr>
        </p:nvSpPr>
        <p:spPr>
          <a:xfrm>
            <a:off x="913774" y="2138766"/>
            <a:ext cx="6672887" cy="4100717"/>
          </a:xfrm>
        </p:spPr>
        <p:txBody>
          <a:bodyPr>
            <a:normAutofit fontScale="77500" lnSpcReduction="20000"/>
          </a:bodyPr>
          <a:lstStyle/>
          <a:p>
            <a:pPr rtl="0" fontAlgn="base">
              <a:lnSpc>
                <a:spcPct val="110000"/>
              </a:lnSpc>
            </a:pPr>
            <a:r>
              <a:rPr lang="en-US" sz="1600" b="1" i="0" u="none" strike="noStrike" dirty="0" err="1">
                <a:effectLst/>
                <a:latin typeface="Calibri" panose="020F0502020204030204" pitchFamily="34" charset="0"/>
              </a:rPr>
              <a:t>Toisen</a:t>
            </a:r>
            <a:r>
              <a:rPr lang="en-US" sz="1600" b="1" i="0" u="none" strike="noStrike" dirty="0">
                <a:effectLst/>
                <a:latin typeface="Calibri" panose="020F0502020204030204" pitchFamily="34" charset="0"/>
              </a:rPr>
              <a:t> </a:t>
            </a:r>
            <a:r>
              <a:rPr lang="en-US" sz="1600" b="1" i="0" u="none" strike="noStrike" dirty="0" err="1">
                <a:effectLst/>
                <a:latin typeface="Calibri" panose="020F0502020204030204" pitchFamily="34" charset="0"/>
              </a:rPr>
              <a:t>asteen</a:t>
            </a:r>
            <a:r>
              <a:rPr lang="en-US" sz="1600" b="1" i="0" u="none" strike="noStrike" dirty="0">
                <a:effectLst/>
                <a:latin typeface="Calibri" panose="020F0502020204030204" pitchFamily="34" charset="0"/>
              </a:rPr>
              <a:t> </a:t>
            </a:r>
            <a:r>
              <a:rPr lang="en-US" sz="1600" b="1" i="0" u="none" strike="noStrike" dirty="0" err="1">
                <a:effectLst/>
                <a:latin typeface="Calibri" panose="020F0502020204030204" pitchFamily="34" charset="0"/>
              </a:rPr>
              <a:t>opiskelijana</a:t>
            </a:r>
            <a:r>
              <a:rPr lang="en-US" sz="1600" b="1" i="0" u="none" strike="noStrike" dirty="0">
                <a:effectLst/>
                <a:latin typeface="Calibri" panose="020F0502020204030204" pitchFamily="34" charset="0"/>
              </a:rPr>
              <a:t>: </a:t>
            </a:r>
            <a:r>
              <a:rPr lang="en-US" sz="1600" b="0" i="0" dirty="0">
                <a:effectLst/>
                <a:latin typeface="Calibri" panose="020F0502020204030204" pitchFamily="34" charset="0"/>
              </a:rPr>
              <a:t>​</a:t>
            </a:r>
            <a:endParaRPr lang="en-US" sz="1600" b="0" i="0" dirty="0">
              <a:effectLst/>
              <a:latin typeface="Segoe UI" panose="020B0502040204020203" pitchFamily="34" charset="0"/>
            </a:endParaRPr>
          </a:p>
          <a:p>
            <a:pPr lvl="1" fontAlgn="base">
              <a:lnSpc>
                <a:spcPct val="110000"/>
              </a:lnSpc>
            </a:pPr>
            <a:r>
              <a:rPr lang="en-US" sz="1600" b="0" i="0" u="none" strike="noStrike" dirty="0" err="1">
                <a:effectLst/>
                <a:latin typeface="Calibri" panose="020F0502020204030204" pitchFamily="34" charset="0"/>
              </a:rPr>
              <a:t>Yli</a:t>
            </a:r>
            <a:r>
              <a:rPr lang="en-US" sz="1600" b="0" i="0" u="none" strike="noStrike" dirty="0">
                <a:effectLst/>
                <a:latin typeface="Calibri" panose="020F0502020204030204" pitchFamily="34" charset="0"/>
              </a:rPr>
              <a:t> 17-vuotias </a:t>
            </a:r>
            <a:r>
              <a:rPr lang="en-US" sz="1600" b="0" i="0" u="none" strike="noStrike" dirty="0" err="1">
                <a:effectLst/>
                <a:latin typeface="Calibri" panose="020F0502020204030204" pitchFamily="34" charset="0"/>
              </a:rPr>
              <a:t>opiskelija</a:t>
            </a:r>
            <a:r>
              <a:rPr lang="en-US" sz="1600" b="0" i="0" u="none" strike="noStrike" dirty="0">
                <a:effectLst/>
                <a:latin typeface="Calibri" panose="020F0502020204030204" pitchFamily="34" charset="0"/>
              </a:rPr>
              <a:t> </a:t>
            </a:r>
            <a:r>
              <a:rPr lang="en-US" sz="1600" b="0" i="0" u="none" strike="noStrike" dirty="0" err="1">
                <a:effectLst/>
                <a:latin typeface="Calibri" panose="020F0502020204030204" pitchFamily="34" charset="0"/>
              </a:rPr>
              <a:t>voi</a:t>
            </a:r>
            <a:r>
              <a:rPr lang="en-US" sz="1600" b="0" i="0" u="none" strike="noStrike" dirty="0">
                <a:effectLst/>
                <a:latin typeface="Calibri" panose="020F0502020204030204" pitchFamily="34" charset="0"/>
              </a:rPr>
              <a:t> </a:t>
            </a:r>
            <a:r>
              <a:rPr lang="en-US" sz="1600" b="0" i="0" u="none" strike="noStrike" dirty="0" err="1">
                <a:effectLst/>
                <a:latin typeface="Calibri" panose="020F0502020204030204" pitchFamily="34" charset="0"/>
              </a:rPr>
              <a:t>saada</a:t>
            </a:r>
            <a:r>
              <a:rPr lang="en-US" sz="1600" b="0" i="0" u="none" strike="noStrike" dirty="0">
                <a:effectLst/>
                <a:latin typeface="Calibri" panose="020F0502020204030204" pitchFamily="34" charset="0"/>
              </a:rPr>
              <a:t> </a:t>
            </a:r>
            <a:r>
              <a:rPr lang="en-US" sz="1600" b="0" i="0" u="none" strike="noStrike" dirty="0" err="1">
                <a:effectLst/>
                <a:latin typeface="Calibri" panose="020F0502020204030204" pitchFamily="34" charset="0"/>
              </a:rPr>
              <a:t>opintorahaa</a:t>
            </a:r>
            <a:r>
              <a:rPr lang="en-US" sz="1600" b="0" i="0" u="none" strike="noStrike" dirty="0">
                <a:effectLst/>
                <a:latin typeface="Calibri" panose="020F0502020204030204" pitchFamily="34" charset="0"/>
              </a:rPr>
              <a:t>( </a:t>
            </a:r>
            <a:r>
              <a:rPr lang="fi-FI" sz="1600" b="0" i="0" u="none" strike="noStrike" dirty="0">
                <a:effectLst/>
                <a:latin typeface="ProximaNova"/>
              </a:rPr>
              <a:t>vanhempien tulot voivat pienentää tai korottaa opintotuen määrää tai estää sen saamisen)</a:t>
            </a:r>
            <a:r>
              <a:rPr lang="en-US" sz="1600" b="0" i="0" dirty="0">
                <a:effectLst/>
                <a:latin typeface="ProximaNova"/>
              </a:rPr>
              <a:t>​</a:t>
            </a:r>
            <a:endParaRPr lang="en-US" sz="1600" b="0" i="0" dirty="0">
              <a:effectLst/>
              <a:latin typeface="Arial" panose="020B0604020202020204" pitchFamily="34" charset="0"/>
            </a:endParaRPr>
          </a:p>
          <a:p>
            <a:pPr lvl="1" fontAlgn="base">
              <a:lnSpc>
                <a:spcPct val="110000"/>
              </a:lnSpc>
            </a:pPr>
            <a:r>
              <a:rPr lang="en-US" sz="1600" b="0" i="0" u="none" strike="noStrike" dirty="0">
                <a:effectLst/>
                <a:latin typeface="Calibri" panose="020F0502020204030204" pitchFamily="34" charset="0"/>
              </a:rPr>
              <a:t>ja </a:t>
            </a:r>
            <a:r>
              <a:rPr lang="en-US" sz="1600" b="0" i="0" u="sng" strike="noStrike" dirty="0" err="1">
                <a:effectLst/>
                <a:latin typeface="Calibri" panose="020F0502020204030204" pitchFamily="34" charset="0"/>
                <a:hlinkClick r:id="rId4">
                  <a:extLst>
                    <a:ext uri="{A12FA001-AC4F-418D-AE19-62706E023703}">
                      <ahyp:hlinkClr xmlns:ahyp="http://schemas.microsoft.com/office/drawing/2018/hyperlinkcolor" val="tx"/>
                    </a:ext>
                  </a:extLst>
                </a:hlinkClick>
              </a:rPr>
              <a:t>opintorahan</a:t>
            </a:r>
            <a:r>
              <a:rPr lang="en-US" sz="1600" b="0" i="0" u="sng" strike="noStrike" dirty="0">
                <a:effectLst/>
                <a:latin typeface="Calibri" panose="020F0502020204030204" pitchFamily="34" charset="0"/>
                <a:hlinkClick r:id="rId4">
                  <a:extLst>
                    <a:ext uri="{A12FA001-AC4F-418D-AE19-62706E023703}">
                      <ahyp:hlinkClr xmlns:ahyp="http://schemas.microsoft.com/office/drawing/2018/hyperlinkcolor" val="tx"/>
                    </a:ext>
                  </a:extLst>
                </a:hlinkClick>
              </a:rPr>
              <a:t> </a:t>
            </a:r>
            <a:r>
              <a:rPr lang="en-US" sz="1600" b="0" i="0" u="sng" strike="noStrike" dirty="0" err="1">
                <a:effectLst/>
                <a:latin typeface="Calibri" panose="020F0502020204030204" pitchFamily="34" charset="0"/>
                <a:hlinkClick r:id="rId4">
                  <a:extLst>
                    <a:ext uri="{A12FA001-AC4F-418D-AE19-62706E023703}">
                      <ahyp:hlinkClr xmlns:ahyp="http://schemas.microsoft.com/office/drawing/2018/hyperlinkcolor" val="tx"/>
                    </a:ext>
                  </a:extLst>
                </a:hlinkClick>
              </a:rPr>
              <a:t>oppimateriaalilisää</a:t>
            </a:r>
            <a:r>
              <a:rPr lang="en-US" sz="1600" b="0" i="0" u="none" strike="noStrike" dirty="0">
                <a:effectLst/>
                <a:latin typeface="Calibri" panose="020F0502020204030204" pitchFamily="34" charset="0"/>
              </a:rPr>
              <a:t>. </a:t>
            </a:r>
            <a:r>
              <a:rPr lang="en-US" sz="1600" b="0" i="0" u="none" strike="noStrike" dirty="0" err="1">
                <a:effectLst/>
                <a:latin typeface="Calibri" panose="020F0502020204030204" pitchFamily="34" charset="0"/>
              </a:rPr>
              <a:t>Oppimateriaalilisää</a:t>
            </a:r>
            <a:r>
              <a:rPr lang="en-US" sz="1600" b="0" i="0" u="none" strike="noStrike" dirty="0">
                <a:effectLst/>
                <a:latin typeface="Calibri" panose="020F0502020204030204" pitchFamily="34" charset="0"/>
              </a:rPr>
              <a:t> </a:t>
            </a:r>
            <a:r>
              <a:rPr lang="en-US" sz="1600" b="0" i="0" u="none" strike="noStrike" dirty="0" err="1">
                <a:effectLst/>
                <a:latin typeface="Calibri" panose="020F0502020204030204" pitchFamily="34" charset="0"/>
              </a:rPr>
              <a:t>ei</a:t>
            </a:r>
            <a:r>
              <a:rPr lang="en-US" sz="1600" b="0" i="0" u="none" strike="noStrike" dirty="0">
                <a:effectLst/>
                <a:latin typeface="Calibri" panose="020F0502020204030204" pitchFamily="34" charset="0"/>
              </a:rPr>
              <a:t> </a:t>
            </a:r>
            <a:r>
              <a:rPr lang="en-US" sz="1600" b="0" i="0" u="none" strike="noStrike" dirty="0" err="1">
                <a:effectLst/>
                <a:latin typeface="Calibri" panose="020F0502020204030204" pitchFamily="34" charset="0"/>
              </a:rPr>
              <a:t>kuitenkaan</a:t>
            </a:r>
            <a:r>
              <a:rPr lang="en-US" sz="1600" b="0" i="0" u="none" strike="noStrike" dirty="0">
                <a:effectLst/>
                <a:latin typeface="Calibri" panose="020F0502020204030204" pitchFamily="34" charset="0"/>
              </a:rPr>
              <a:t> </a:t>
            </a:r>
            <a:r>
              <a:rPr lang="en-US" sz="1600" b="0" i="0" u="none" strike="noStrike" dirty="0" err="1">
                <a:effectLst/>
                <a:latin typeface="Calibri" panose="020F0502020204030204" pitchFamily="34" charset="0"/>
              </a:rPr>
              <a:t>voi</a:t>
            </a:r>
            <a:r>
              <a:rPr lang="en-US" sz="1600" b="0" i="0" u="none" strike="noStrike" dirty="0">
                <a:effectLst/>
                <a:latin typeface="Calibri" panose="020F0502020204030204" pitchFamily="34" charset="0"/>
              </a:rPr>
              <a:t> </a:t>
            </a:r>
            <a:r>
              <a:rPr lang="en-US" sz="1600" b="0" i="0" u="none" strike="noStrike" dirty="0" err="1">
                <a:effectLst/>
                <a:latin typeface="Calibri" panose="020F0502020204030204" pitchFamily="34" charset="0"/>
              </a:rPr>
              <a:t>saada</a:t>
            </a:r>
            <a:r>
              <a:rPr lang="en-US" sz="1600" b="0" i="0" u="none" strike="noStrike" dirty="0">
                <a:effectLst/>
                <a:latin typeface="Calibri" panose="020F0502020204030204" pitchFamily="34" charset="0"/>
              </a:rPr>
              <a:t>, </a:t>
            </a:r>
            <a:r>
              <a:rPr lang="en-US" sz="1600" b="0" i="0" u="none" strike="noStrike" dirty="0" err="1">
                <a:effectLst/>
                <a:latin typeface="Calibri" panose="020F0502020204030204" pitchFamily="34" charset="0"/>
              </a:rPr>
              <a:t>jos</a:t>
            </a:r>
            <a:r>
              <a:rPr lang="en-US" sz="1600" b="0" i="0" u="none" strike="noStrike" dirty="0">
                <a:effectLst/>
                <a:latin typeface="Calibri" panose="020F0502020204030204" pitchFamily="34" charset="0"/>
              </a:rPr>
              <a:t> </a:t>
            </a:r>
            <a:r>
              <a:rPr lang="en-US" sz="1600" b="0" i="0" u="none" strike="noStrike" dirty="0" err="1">
                <a:effectLst/>
                <a:latin typeface="Calibri" panose="020F0502020204030204" pitchFamily="34" charset="0"/>
              </a:rPr>
              <a:t>sinulla</a:t>
            </a:r>
            <a:r>
              <a:rPr lang="en-US" sz="1600" b="0" i="0" u="none" strike="noStrike" dirty="0">
                <a:effectLst/>
                <a:latin typeface="Calibri" panose="020F0502020204030204" pitchFamily="34" charset="0"/>
              </a:rPr>
              <a:t> on </a:t>
            </a:r>
            <a:r>
              <a:rPr lang="en-US" sz="1600" b="0" i="0" u="none" strike="noStrike" dirty="0" err="1">
                <a:effectLst/>
                <a:latin typeface="Calibri" panose="020F0502020204030204" pitchFamily="34" charset="0"/>
              </a:rPr>
              <a:t>oikeus</a:t>
            </a:r>
            <a:r>
              <a:rPr lang="en-US" sz="1600" b="0" i="0" u="none" strike="noStrike" dirty="0">
                <a:effectLst/>
                <a:latin typeface="Calibri" panose="020F0502020204030204" pitchFamily="34" charset="0"/>
              </a:rPr>
              <a:t> </a:t>
            </a:r>
            <a:r>
              <a:rPr lang="en-US" sz="1600" b="0" i="0" u="none" strike="noStrike" dirty="0" err="1">
                <a:effectLst/>
                <a:latin typeface="Calibri" panose="020F0502020204030204" pitchFamily="34" charset="0"/>
              </a:rPr>
              <a:t>maksuttomaan</a:t>
            </a:r>
            <a:r>
              <a:rPr lang="en-US" sz="1600" b="0" i="0" u="none" strike="noStrike" dirty="0">
                <a:effectLst/>
                <a:latin typeface="Calibri" panose="020F0502020204030204" pitchFamily="34" charset="0"/>
              </a:rPr>
              <a:t> </a:t>
            </a:r>
            <a:r>
              <a:rPr lang="en-US" sz="1600" b="0" i="0" u="none" strike="noStrike" dirty="0" err="1">
                <a:effectLst/>
                <a:latin typeface="Calibri" panose="020F0502020204030204" pitchFamily="34" charset="0"/>
              </a:rPr>
              <a:t>koulutukseen</a:t>
            </a:r>
            <a:r>
              <a:rPr lang="en-US" sz="1600" b="0" i="0" u="none" strike="noStrike" dirty="0">
                <a:effectLst/>
                <a:latin typeface="Calibri" panose="020F0502020204030204" pitchFamily="34" charset="0"/>
              </a:rPr>
              <a:t>.</a:t>
            </a:r>
            <a:r>
              <a:rPr lang="en-US" sz="1600" b="0" i="0" dirty="0">
                <a:effectLst/>
                <a:latin typeface="Calibri" panose="020F0502020204030204" pitchFamily="34" charset="0"/>
              </a:rPr>
              <a:t>​</a:t>
            </a:r>
            <a:endParaRPr lang="en-US" sz="1600" b="0" i="0" dirty="0">
              <a:effectLst/>
              <a:latin typeface="Arial" panose="020B0604020202020204" pitchFamily="34" charset="0"/>
            </a:endParaRPr>
          </a:p>
          <a:p>
            <a:pPr lvl="1" fontAlgn="base">
              <a:lnSpc>
                <a:spcPct val="110000"/>
              </a:lnSpc>
            </a:pPr>
            <a:r>
              <a:rPr lang="en-US" sz="1600" b="0" i="0" u="none" strike="noStrike" dirty="0">
                <a:effectLst/>
                <a:latin typeface="Calibri" panose="020F0502020204030204" pitchFamily="34" charset="0"/>
              </a:rPr>
              <a:t>ja </a:t>
            </a:r>
            <a:r>
              <a:rPr lang="en-US" sz="1600" b="0" i="0" u="none" strike="noStrike" dirty="0" err="1">
                <a:effectLst/>
                <a:latin typeface="Calibri" panose="020F0502020204030204" pitchFamily="34" charset="0"/>
              </a:rPr>
              <a:t>opintolainan</a:t>
            </a:r>
            <a:r>
              <a:rPr lang="en-US" sz="1600" b="0" i="0" u="none" strike="noStrike" dirty="0">
                <a:effectLst/>
                <a:latin typeface="Calibri" panose="020F0502020204030204" pitchFamily="34" charset="0"/>
              </a:rPr>
              <a:t> </a:t>
            </a:r>
            <a:r>
              <a:rPr lang="en-US" sz="1600" b="0" i="0" u="none" strike="noStrike" dirty="0" err="1">
                <a:effectLst/>
                <a:latin typeface="Calibri" panose="020F0502020204030204" pitchFamily="34" charset="0"/>
              </a:rPr>
              <a:t>valtiontakauksen</a:t>
            </a:r>
            <a:r>
              <a:rPr lang="en-US" sz="1600" b="0" i="0" dirty="0">
                <a:effectLst/>
                <a:latin typeface="Calibri" panose="020F0502020204030204" pitchFamily="34" charset="0"/>
              </a:rPr>
              <a:t>​</a:t>
            </a:r>
          </a:p>
          <a:p>
            <a:pPr marL="457200" lvl="1" indent="0" fontAlgn="base">
              <a:lnSpc>
                <a:spcPct val="110000"/>
              </a:lnSpc>
              <a:buNone/>
            </a:pPr>
            <a:endParaRPr lang="en-US" sz="1600" b="0" i="0" dirty="0">
              <a:effectLst/>
              <a:latin typeface="Arial" panose="020B0604020202020204" pitchFamily="34" charset="0"/>
            </a:endParaRPr>
          </a:p>
          <a:p>
            <a:pPr rtl="0" fontAlgn="base">
              <a:lnSpc>
                <a:spcPct val="110000"/>
              </a:lnSpc>
            </a:pPr>
            <a:r>
              <a:rPr lang="en-US" sz="1600" b="1" i="0" u="none" strike="noStrike" dirty="0" err="1">
                <a:effectLst/>
                <a:latin typeface="Calibri" panose="020F0502020204030204" pitchFamily="34" charset="0"/>
              </a:rPr>
              <a:t>Korkeakouluopiskelijana</a:t>
            </a:r>
            <a:r>
              <a:rPr lang="en-US" sz="1600" b="1" i="0" u="none" strike="noStrike" dirty="0">
                <a:effectLst/>
                <a:latin typeface="Calibri" panose="020F0502020204030204" pitchFamily="34" charset="0"/>
              </a:rPr>
              <a:t>:</a:t>
            </a:r>
            <a:r>
              <a:rPr lang="en-US" sz="1600" b="0" i="0" dirty="0">
                <a:effectLst/>
                <a:latin typeface="Calibri" panose="020F0502020204030204" pitchFamily="34" charset="0"/>
              </a:rPr>
              <a:t>​</a:t>
            </a:r>
            <a:endParaRPr lang="en-US" sz="1600" b="0" i="0" dirty="0">
              <a:effectLst/>
              <a:latin typeface="Segoe UI" panose="020B0502040204020203" pitchFamily="34" charset="0"/>
            </a:endParaRPr>
          </a:p>
          <a:p>
            <a:pPr lvl="1" fontAlgn="base">
              <a:lnSpc>
                <a:spcPct val="110000"/>
              </a:lnSpc>
            </a:pPr>
            <a:r>
              <a:rPr lang="en-US" sz="1600" b="0" i="0" u="none" strike="noStrike" dirty="0" err="1">
                <a:effectLst/>
                <a:latin typeface="Calibri" panose="020F0502020204030204" pitchFamily="34" charset="0"/>
              </a:rPr>
              <a:t>Voit</a:t>
            </a:r>
            <a:r>
              <a:rPr lang="en-US" sz="1600" b="0" i="0" u="none" strike="noStrike" dirty="0">
                <a:effectLst/>
                <a:latin typeface="Calibri" panose="020F0502020204030204" pitchFamily="34" charset="0"/>
              </a:rPr>
              <a:t> </a:t>
            </a:r>
            <a:r>
              <a:rPr lang="en-US" sz="1600" b="0" i="0" u="none" strike="noStrike" dirty="0" err="1">
                <a:effectLst/>
                <a:latin typeface="Calibri" panose="020F0502020204030204" pitchFamily="34" charset="0"/>
              </a:rPr>
              <a:t>saada</a:t>
            </a:r>
            <a:r>
              <a:rPr lang="en-US" sz="1600" b="0" i="0" u="none" strike="noStrike" dirty="0">
                <a:effectLst/>
                <a:latin typeface="Calibri" panose="020F0502020204030204" pitchFamily="34" charset="0"/>
              </a:rPr>
              <a:t> </a:t>
            </a:r>
            <a:r>
              <a:rPr lang="en-US" sz="1600" b="1" i="0" u="sng" strike="noStrike" dirty="0" err="1">
                <a:effectLst/>
                <a:latin typeface="Calibri" panose="020F0502020204030204" pitchFamily="34" charset="0"/>
                <a:hlinkClick r:id="rId5">
                  <a:extLst>
                    <a:ext uri="{A12FA001-AC4F-418D-AE19-62706E023703}">
                      <ahyp:hlinkClr xmlns:ahyp="http://schemas.microsoft.com/office/drawing/2018/hyperlinkcolor" val="tx"/>
                    </a:ext>
                  </a:extLst>
                </a:hlinkClick>
              </a:rPr>
              <a:t>opintorahaa</a:t>
            </a:r>
            <a:r>
              <a:rPr lang="en-US" sz="1600" b="1" i="0" u="none" strike="noStrike" dirty="0">
                <a:effectLst/>
                <a:latin typeface="Calibri" panose="020F0502020204030204" pitchFamily="34" charset="0"/>
              </a:rPr>
              <a:t> </a:t>
            </a:r>
            <a:r>
              <a:rPr lang="en-US" sz="1600" b="0" i="0" u="none" strike="noStrike" dirty="0">
                <a:effectLst/>
                <a:latin typeface="Calibri" panose="020F0502020204030204" pitchFamily="34" charset="0"/>
              </a:rPr>
              <a:t>ja </a:t>
            </a:r>
            <a:r>
              <a:rPr lang="en-US" sz="1600" b="1" i="0" u="sng" strike="noStrike" dirty="0" err="1">
                <a:effectLst/>
                <a:latin typeface="Calibri" panose="020F0502020204030204" pitchFamily="34" charset="0"/>
                <a:hlinkClick r:id="rId6">
                  <a:extLst>
                    <a:ext uri="{A12FA001-AC4F-418D-AE19-62706E023703}">
                      <ahyp:hlinkClr xmlns:ahyp="http://schemas.microsoft.com/office/drawing/2018/hyperlinkcolor" val="tx"/>
                    </a:ext>
                  </a:extLst>
                </a:hlinkClick>
              </a:rPr>
              <a:t>opintolainan</a:t>
            </a:r>
            <a:r>
              <a:rPr lang="en-US" sz="1600" b="1" i="0" u="sng" strike="noStrike" dirty="0">
                <a:effectLst/>
                <a:latin typeface="Calibri" panose="020F0502020204030204" pitchFamily="34" charset="0"/>
                <a:hlinkClick r:id="rId6">
                  <a:extLst>
                    <a:ext uri="{A12FA001-AC4F-418D-AE19-62706E023703}">
                      <ahyp:hlinkClr xmlns:ahyp="http://schemas.microsoft.com/office/drawing/2018/hyperlinkcolor" val="tx"/>
                    </a:ext>
                  </a:extLst>
                </a:hlinkClick>
              </a:rPr>
              <a:t> </a:t>
            </a:r>
            <a:r>
              <a:rPr lang="en-US" sz="1600" b="1" i="0" u="sng" strike="noStrike" dirty="0" err="1">
                <a:effectLst/>
                <a:latin typeface="Calibri" panose="020F0502020204030204" pitchFamily="34" charset="0"/>
                <a:hlinkClick r:id="rId6">
                  <a:extLst>
                    <a:ext uri="{A12FA001-AC4F-418D-AE19-62706E023703}">
                      <ahyp:hlinkClr xmlns:ahyp="http://schemas.microsoft.com/office/drawing/2018/hyperlinkcolor" val="tx"/>
                    </a:ext>
                  </a:extLst>
                </a:hlinkClick>
              </a:rPr>
              <a:t>valtiontakauksen</a:t>
            </a:r>
            <a:r>
              <a:rPr lang="en-US" sz="1600" b="0" i="0" u="none" strike="noStrike" dirty="0">
                <a:effectLst/>
                <a:latin typeface="Calibri" panose="020F0502020204030204" pitchFamily="34" charset="0"/>
              </a:rPr>
              <a:t>.</a:t>
            </a:r>
            <a:r>
              <a:rPr lang="en-US" sz="1600" b="0" i="0" dirty="0">
                <a:effectLst/>
                <a:latin typeface="Calibri" panose="020F0502020204030204" pitchFamily="34" charset="0"/>
              </a:rPr>
              <a:t>​</a:t>
            </a:r>
            <a:endParaRPr lang="en-US" sz="1600" b="0" i="0" dirty="0">
              <a:effectLst/>
              <a:latin typeface="Arial" panose="020B0604020202020204" pitchFamily="34" charset="0"/>
            </a:endParaRPr>
          </a:p>
          <a:p>
            <a:pPr lvl="1" fontAlgn="base">
              <a:lnSpc>
                <a:spcPct val="110000"/>
              </a:lnSpc>
            </a:pPr>
            <a:r>
              <a:rPr lang="en-US" sz="1600" b="0" i="0" u="none" strike="noStrike" dirty="0">
                <a:effectLst/>
                <a:latin typeface="Calibri" panose="020F0502020204030204" pitchFamily="34" charset="0"/>
              </a:rPr>
              <a:t>Jos </a:t>
            </a:r>
            <a:r>
              <a:rPr lang="en-US" sz="1600" b="0" i="0" u="none" strike="noStrike" dirty="0" err="1">
                <a:effectLst/>
                <a:latin typeface="Calibri" panose="020F0502020204030204" pitchFamily="34" charset="0"/>
              </a:rPr>
              <a:t>asut</a:t>
            </a:r>
            <a:r>
              <a:rPr lang="en-US" sz="1600" b="0" i="0" u="none" strike="noStrike" dirty="0">
                <a:effectLst/>
                <a:latin typeface="Calibri" panose="020F0502020204030204" pitchFamily="34" charset="0"/>
              </a:rPr>
              <a:t> </a:t>
            </a:r>
            <a:r>
              <a:rPr lang="en-US" sz="1600" b="0" i="0" u="none" strike="noStrike" dirty="0" err="1">
                <a:effectLst/>
                <a:latin typeface="Calibri" panose="020F0502020204030204" pitchFamily="34" charset="0"/>
              </a:rPr>
              <a:t>itsenäisesti</a:t>
            </a:r>
            <a:r>
              <a:rPr lang="en-US" sz="1600" b="0" i="0" u="none" strike="noStrike" dirty="0">
                <a:effectLst/>
                <a:latin typeface="Calibri" panose="020F0502020204030204" pitchFamily="34" charset="0"/>
              </a:rPr>
              <a:t> </a:t>
            </a:r>
            <a:r>
              <a:rPr lang="en-US" sz="1600" b="0" i="0" u="none" strike="noStrike" dirty="0" err="1">
                <a:effectLst/>
                <a:latin typeface="Calibri" panose="020F0502020204030204" pitchFamily="34" charset="0"/>
              </a:rPr>
              <a:t>voit</a:t>
            </a:r>
            <a:r>
              <a:rPr lang="en-US" sz="1600" b="0" i="0" u="none" strike="noStrike" dirty="0">
                <a:effectLst/>
                <a:latin typeface="Calibri" panose="020F0502020204030204" pitchFamily="34" charset="0"/>
              </a:rPr>
              <a:t> </a:t>
            </a:r>
            <a:r>
              <a:rPr lang="en-US" sz="1600" b="0" i="0" u="none" strike="noStrike" dirty="0" err="1">
                <a:effectLst/>
                <a:latin typeface="Calibri" panose="020F0502020204030204" pitchFamily="34" charset="0"/>
              </a:rPr>
              <a:t>saada</a:t>
            </a:r>
            <a:r>
              <a:rPr lang="en-US" sz="1600" b="0" i="0" u="none" strike="noStrike" dirty="0">
                <a:effectLst/>
                <a:latin typeface="Calibri" panose="020F0502020204030204" pitchFamily="34" charset="0"/>
              </a:rPr>
              <a:t> </a:t>
            </a:r>
            <a:r>
              <a:rPr lang="en-US" sz="1600" b="1" i="0" u="sng" strike="noStrike" dirty="0" err="1">
                <a:effectLst/>
                <a:latin typeface="Calibri" panose="020F0502020204030204" pitchFamily="34" charset="0"/>
                <a:hlinkClick r:id="rId7">
                  <a:extLst>
                    <a:ext uri="{A12FA001-AC4F-418D-AE19-62706E023703}">
                      <ahyp:hlinkClr xmlns:ahyp="http://schemas.microsoft.com/office/drawing/2018/hyperlinkcolor" val="tx"/>
                    </a:ext>
                  </a:extLst>
                </a:hlinkClick>
              </a:rPr>
              <a:t>yleistä</a:t>
            </a:r>
            <a:r>
              <a:rPr lang="en-US" sz="1600" b="1" i="0" u="sng" strike="noStrike" dirty="0">
                <a:effectLst/>
                <a:latin typeface="Calibri" panose="020F0502020204030204" pitchFamily="34" charset="0"/>
                <a:hlinkClick r:id="rId7">
                  <a:extLst>
                    <a:ext uri="{A12FA001-AC4F-418D-AE19-62706E023703}">
                      <ahyp:hlinkClr xmlns:ahyp="http://schemas.microsoft.com/office/drawing/2018/hyperlinkcolor" val="tx"/>
                    </a:ext>
                  </a:extLst>
                </a:hlinkClick>
              </a:rPr>
              <a:t> </a:t>
            </a:r>
            <a:r>
              <a:rPr lang="en-US" sz="1600" b="1" i="0" u="sng" strike="noStrike" dirty="0" err="1">
                <a:effectLst/>
                <a:latin typeface="Calibri" panose="020F0502020204030204" pitchFamily="34" charset="0"/>
                <a:hlinkClick r:id="rId7">
                  <a:extLst>
                    <a:ext uri="{A12FA001-AC4F-418D-AE19-62706E023703}">
                      <ahyp:hlinkClr xmlns:ahyp="http://schemas.microsoft.com/office/drawing/2018/hyperlinkcolor" val="tx"/>
                    </a:ext>
                  </a:extLst>
                </a:hlinkClick>
              </a:rPr>
              <a:t>asumistukea</a:t>
            </a:r>
            <a:r>
              <a:rPr lang="en-US" sz="1600" b="1" i="0" u="none" strike="noStrike" dirty="0">
                <a:effectLst/>
                <a:latin typeface="Calibri" panose="020F0502020204030204" pitchFamily="34" charset="0"/>
              </a:rPr>
              <a:t>. </a:t>
            </a:r>
            <a:r>
              <a:rPr lang="en-US" sz="1600" b="0" i="0" dirty="0">
                <a:effectLst/>
                <a:latin typeface="Calibri" panose="020F0502020204030204" pitchFamily="34" charset="0"/>
              </a:rPr>
              <a:t>​</a:t>
            </a:r>
          </a:p>
          <a:p>
            <a:pPr lvl="1" fontAlgn="base">
              <a:lnSpc>
                <a:spcPct val="110000"/>
              </a:lnSpc>
            </a:pPr>
            <a:endParaRPr lang="en-US" sz="1600" dirty="0">
              <a:latin typeface="Calibri" panose="020F0502020204030204" pitchFamily="34" charset="0"/>
            </a:endParaRPr>
          </a:p>
          <a:p>
            <a:pPr marL="457200" lvl="1" indent="0" fontAlgn="base">
              <a:lnSpc>
                <a:spcPct val="110000"/>
              </a:lnSpc>
              <a:buNone/>
            </a:pPr>
            <a:r>
              <a:rPr lang="en-US" sz="1600" dirty="0" err="1">
                <a:latin typeface="Calibri" panose="020F0502020204030204" pitchFamily="34" charset="0"/>
              </a:rPr>
              <a:t>Katso</a:t>
            </a:r>
            <a:r>
              <a:rPr lang="en-US" sz="1600" dirty="0">
                <a:latin typeface="Calibri" panose="020F0502020204030204" pitchFamily="34" charset="0"/>
              </a:rPr>
              <a:t>:</a:t>
            </a:r>
          </a:p>
          <a:p>
            <a:pPr marL="457200" lvl="1" indent="0" fontAlgn="base">
              <a:lnSpc>
                <a:spcPct val="110000"/>
              </a:lnSpc>
              <a:buNone/>
            </a:pPr>
            <a:r>
              <a:rPr lang="fi-FI" sz="3000" dirty="0">
                <a:hlinkClick r:id="rId8">
                  <a:extLst>
                    <a:ext uri="{A12FA001-AC4F-418D-AE19-62706E023703}">
                      <ahyp:hlinkClr xmlns:ahyp="http://schemas.microsoft.com/office/drawing/2018/hyperlinkcolor" val="tx"/>
                    </a:ext>
                  </a:extLst>
                </a:hlinkClick>
              </a:rPr>
              <a:t>Opiskelu ja asevelvollisuus (kela.fi)</a:t>
            </a:r>
            <a:r>
              <a:rPr lang="fi-FI" sz="3000" dirty="0"/>
              <a:t>  /opas</a:t>
            </a:r>
            <a:endParaRPr lang="en-US" sz="3000" b="0" i="0" dirty="0">
              <a:effectLst/>
              <a:latin typeface="Arial" panose="020B0604020202020204" pitchFamily="34" charset="0"/>
            </a:endParaRPr>
          </a:p>
          <a:p>
            <a:pPr rtl="0" fontAlgn="base">
              <a:lnSpc>
                <a:spcPct val="110000"/>
              </a:lnSpc>
            </a:pPr>
            <a:endParaRPr lang="en-US" sz="1300" b="0" i="0" dirty="0">
              <a:effectLst/>
              <a:latin typeface="Segoe UI" panose="020B0502040204020203" pitchFamily="34" charset="0"/>
            </a:endParaRPr>
          </a:p>
        </p:txBody>
      </p:sp>
    </p:spTree>
    <p:extLst>
      <p:ext uri="{BB962C8B-B14F-4D97-AF65-F5344CB8AC3E}">
        <p14:creationId xmlns:p14="http://schemas.microsoft.com/office/powerpoint/2010/main" val="32438187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B8C6E3F-6C5D-3F90-24F6-47F5AD2E4E9A}"/>
              </a:ext>
            </a:extLst>
          </p:cNvPr>
          <p:cNvSpPr>
            <a:spLocks noGrp="1"/>
          </p:cNvSpPr>
          <p:nvPr>
            <p:ph type="title"/>
          </p:nvPr>
        </p:nvSpPr>
        <p:spPr/>
        <p:txBody>
          <a:bodyPr/>
          <a:lstStyle/>
          <a:p>
            <a:r>
              <a:rPr lang="fi-FI" b="0" i="0" u="none" strike="noStrike" dirty="0">
                <a:solidFill>
                  <a:srgbClr val="000000"/>
                </a:solidFill>
                <a:effectLst/>
                <a:latin typeface="Calibri Light" panose="020F0302020204030204" pitchFamily="34" charset="0"/>
              </a:rPr>
              <a:t>Opiskelijan velvollisuudet</a:t>
            </a:r>
            <a:r>
              <a:rPr lang="fi-FI" sz="1800" b="0" i="0" dirty="0">
                <a:solidFill>
                  <a:srgbClr val="000000"/>
                </a:solidFill>
                <a:effectLst/>
                <a:latin typeface="Calibri Light" panose="020F0302020204030204" pitchFamily="34" charset="0"/>
              </a:rPr>
              <a:t>​</a:t>
            </a:r>
            <a:endParaRPr lang="fi-FI" dirty="0"/>
          </a:p>
        </p:txBody>
      </p:sp>
      <p:sp>
        <p:nvSpPr>
          <p:cNvPr id="3" name="Sisällön paikkamerkki 2">
            <a:extLst>
              <a:ext uri="{FF2B5EF4-FFF2-40B4-BE49-F238E27FC236}">
                <a16:creationId xmlns:a16="http://schemas.microsoft.com/office/drawing/2014/main" id="{66FCA187-750F-5C58-41C0-993F6FC8283F}"/>
              </a:ext>
            </a:extLst>
          </p:cNvPr>
          <p:cNvSpPr>
            <a:spLocks noGrp="1"/>
          </p:cNvSpPr>
          <p:nvPr>
            <p:ph idx="1"/>
          </p:nvPr>
        </p:nvSpPr>
        <p:spPr/>
        <p:txBody>
          <a:bodyPr>
            <a:normAutofit/>
          </a:bodyPr>
          <a:lstStyle/>
          <a:p>
            <a:pPr algn="l" rtl="0" fontAlgn="base">
              <a:buFont typeface="Arial" panose="020B0604020202020204" pitchFamily="34" charset="0"/>
              <a:buChar char="•"/>
            </a:pPr>
            <a:r>
              <a:rPr lang="fi-FI" sz="1800" b="0" i="0" u="none" strike="noStrike" dirty="0">
                <a:solidFill>
                  <a:srgbClr val="000000"/>
                </a:solidFill>
                <a:effectLst/>
                <a:latin typeface="Calibri" panose="020F0502020204030204" pitchFamily="34" charset="0"/>
              </a:rPr>
              <a:t>Opintojen tulee sujua ja opintopisteitä kertyä tai tukia ei saa tai ne peritään takaisin</a:t>
            </a:r>
            <a:r>
              <a:rPr lang="en-US" sz="1800" b="0" i="0" dirty="0">
                <a:solidFill>
                  <a:srgbClr val="000000"/>
                </a:solidFill>
                <a:effectLst/>
                <a:latin typeface="Calibri" panose="020F0502020204030204" pitchFamily="34" charset="0"/>
              </a:rPr>
              <a:t>​, </a:t>
            </a:r>
            <a:r>
              <a:rPr lang="en-US" sz="1800" b="0" i="0" dirty="0" err="1">
                <a:solidFill>
                  <a:srgbClr val="000000"/>
                </a:solidFill>
                <a:effectLst/>
                <a:latin typeface="Calibri" panose="020F0502020204030204" pitchFamily="34" charset="0"/>
              </a:rPr>
              <a:t>myös</a:t>
            </a:r>
            <a:r>
              <a:rPr lang="en-US" sz="1800" b="0" i="0" dirty="0">
                <a:solidFill>
                  <a:srgbClr val="000000"/>
                </a:solidFill>
                <a:effectLst/>
                <a:latin typeface="Calibri" panose="020F0502020204030204" pitchFamily="34" charset="0"/>
              </a:rPr>
              <a:t> </a:t>
            </a:r>
            <a:r>
              <a:rPr lang="en-US" sz="1800" b="0" i="0" dirty="0" err="1">
                <a:solidFill>
                  <a:srgbClr val="000000"/>
                </a:solidFill>
                <a:effectLst/>
                <a:latin typeface="Calibri" panose="020F0502020204030204" pitchFamily="34" charset="0"/>
              </a:rPr>
              <a:t>muista</a:t>
            </a:r>
            <a:r>
              <a:rPr lang="en-US" sz="1800" b="0" i="0" dirty="0">
                <a:solidFill>
                  <a:srgbClr val="000000"/>
                </a:solidFill>
                <a:effectLst/>
                <a:latin typeface="Calibri" panose="020F0502020204030204" pitchFamily="34" charset="0"/>
              </a:rPr>
              <a:t> </a:t>
            </a:r>
            <a:r>
              <a:rPr lang="en-US" sz="1800" b="0" i="0" dirty="0" err="1">
                <a:solidFill>
                  <a:srgbClr val="000000"/>
                </a:solidFill>
                <a:effectLst/>
                <a:latin typeface="Calibri" panose="020F0502020204030204" pitchFamily="34" charset="0"/>
              </a:rPr>
              <a:t>huomioida</a:t>
            </a:r>
            <a:r>
              <a:rPr lang="en-US" sz="1800" b="0" i="0" dirty="0">
                <a:solidFill>
                  <a:srgbClr val="000000"/>
                </a:solidFill>
                <a:effectLst/>
                <a:latin typeface="Calibri" panose="020F0502020204030204" pitchFamily="34" charset="0"/>
              </a:rPr>
              <a:t> </a:t>
            </a:r>
            <a:r>
              <a:rPr lang="en-US" sz="1800" b="0" i="0" dirty="0" err="1">
                <a:solidFill>
                  <a:srgbClr val="000000"/>
                </a:solidFill>
                <a:effectLst/>
                <a:latin typeface="Calibri" panose="020F0502020204030204" pitchFamily="34" charset="0"/>
              </a:rPr>
              <a:t>tulorajat</a:t>
            </a:r>
            <a:r>
              <a:rPr lang="en-US" sz="1800" b="0" i="0" dirty="0">
                <a:solidFill>
                  <a:srgbClr val="000000"/>
                </a:solidFill>
                <a:effectLst/>
                <a:latin typeface="Calibri" panose="020F0502020204030204" pitchFamily="34" charset="0"/>
              </a:rPr>
              <a:t> (kts. Kela.fi) </a:t>
            </a:r>
            <a:r>
              <a:rPr lang="en-US" sz="1800" b="0" i="0" dirty="0" err="1">
                <a:solidFill>
                  <a:srgbClr val="000000"/>
                </a:solidFill>
                <a:effectLst/>
                <a:latin typeface="Calibri" panose="020F0502020204030204" pitchFamily="34" charset="0"/>
              </a:rPr>
              <a:t>jos</a:t>
            </a:r>
            <a:r>
              <a:rPr lang="en-US" sz="1800" b="0" i="0" dirty="0">
                <a:solidFill>
                  <a:srgbClr val="000000"/>
                </a:solidFill>
                <a:effectLst/>
                <a:latin typeface="Calibri" panose="020F0502020204030204" pitchFamily="34" charset="0"/>
              </a:rPr>
              <a:t> </a:t>
            </a:r>
            <a:r>
              <a:rPr lang="en-US" sz="1800" b="0" i="0" dirty="0" err="1">
                <a:solidFill>
                  <a:srgbClr val="000000"/>
                </a:solidFill>
                <a:effectLst/>
                <a:latin typeface="Calibri" panose="020F0502020204030204" pitchFamily="34" charset="0"/>
              </a:rPr>
              <a:t>käyt</a:t>
            </a:r>
            <a:r>
              <a:rPr lang="en-US" sz="1800" b="0" i="0" dirty="0">
                <a:solidFill>
                  <a:srgbClr val="000000"/>
                </a:solidFill>
                <a:effectLst/>
                <a:latin typeface="Calibri" panose="020F0502020204030204" pitchFamily="34" charset="0"/>
              </a:rPr>
              <a:t> </a:t>
            </a:r>
            <a:r>
              <a:rPr lang="en-US" sz="1800" b="0" i="0" dirty="0" err="1">
                <a:solidFill>
                  <a:srgbClr val="000000"/>
                </a:solidFill>
                <a:effectLst/>
                <a:latin typeface="Calibri" panose="020F0502020204030204" pitchFamily="34" charset="0"/>
              </a:rPr>
              <a:t>töissä</a:t>
            </a:r>
            <a:r>
              <a:rPr lang="en-US" sz="1800" b="0" i="0" dirty="0">
                <a:solidFill>
                  <a:srgbClr val="000000"/>
                </a:solidFill>
                <a:effectLst/>
                <a:latin typeface="Calibri" panose="020F0502020204030204" pitchFamily="34" charset="0"/>
              </a:rPr>
              <a:t>.</a:t>
            </a:r>
            <a:endParaRPr lang="en-US" b="0" i="0" dirty="0">
              <a:solidFill>
                <a:srgbClr val="000000"/>
              </a:solidFill>
              <a:effectLst/>
              <a:latin typeface="Arial" panose="020B0604020202020204" pitchFamily="34" charset="0"/>
            </a:endParaRPr>
          </a:p>
          <a:p>
            <a:pPr marL="0" indent="0" algn="l" rtl="0" fontAlgn="base">
              <a:buNone/>
            </a:pPr>
            <a:r>
              <a:rPr lang="fi-FI" sz="1800" b="0" i="0" u="none" strike="noStrike" dirty="0">
                <a:solidFill>
                  <a:srgbClr val="000000"/>
                </a:solidFill>
                <a:effectLst/>
                <a:latin typeface="Calibri" panose="020F0502020204030204" pitchFamily="34" charset="0"/>
              </a:rPr>
              <a:t> </a:t>
            </a:r>
            <a:r>
              <a:rPr lang="fi-FI" sz="1800" b="0" i="0" u="none" strike="noStrike" dirty="0">
                <a:solidFill>
                  <a:srgbClr val="000000"/>
                </a:solidFill>
                <a:effectLst/>
                <a:latin typeface="Calibri" panose="020F0502020204030204" pitchFamily="34" charset="0"/>
                <a:sym typeface="Wingdings" panose="05000000000000000000" pitchFamily="2" charset="2"/>
              </a:rPr>
              <a:t> </a:t>
            </a:r>
            <a:r>
              <a:rPr lang="fi-FI" sz="1800" b="0" i="0" u="none" strike="noStrike" dirty="0">
                <a:solidFill>
                  <a:srgbClr val="000000"/>
                </a:solidFill>
                <a:effectLst/>
                <a:latin typeface="Calibri" panose="020F0502020204030204" pitchFamily="34" charset="0"/>
              </a:rPr>
              <a:t>Muutoksista ilmoitettava kelalle</a:t>
            </a:r>
            <a:r>
              <a:rPr lang="en-US" sz="1800" b="0" i="0" dirty="0">
                <a:solidFill>
                  <a:srgbClr val="000000"/>
                </a:solidFill>
                <a:effectLst/>
                <a:latin typeface="Calibri" panose="020F0502020204030204" pitchFamily="34" charset="0"/>
              </a:rPr>
              <a:t>​!</a:t>
            </a:r>
            <a:endParaRPr lang="en-US"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fi-FI" sz="1800" b="0" i="0" u="none" strike="noStrike" dirty="0">
                <a:solidFill>
                  <a:srgbClr val="000000"/>
                </a:solidFill>
                <a:effectLst/>
                <a:latin typeface="Calibri" panose="020F0502020204030204" pitchFamily="34" charset="0"/>
              </a:rPr>
              <a:t>Korkeakouluopiskelijalla oikeus terveydenhoitoon </a:t>
            </a:r>
            <a:r>
              <a:rPr lang="fi-FI" sz="1800" b="0" i="0" u="none" strike="noStrike" dirty="0" err="1">
                <a:solidFill>
                  <a:srgbClr val="000000"/>
                </a:solidFill>
                <a:effectLst/>
                <a:latin typeface="Calibri" panose="020F0502020204030204" pitchFamily="34" charset="0"/>
              </a:rPr>
              <a:t>YTHS:n</a:t>
            </a:r>
            <a:r>
              <a:rPr lang="fi-FI" sz="1800" b="0" i="0" u="none" strike="noStrike" dirty="0">
                <a:solidFill>
                  <a:srgbClr val="000000"/>
                </a:solidFill>
                <a:effectLst/>
                <a:latin typeface="Calibri" panose="020F0502020204030204" pitchFamily="34" charset="0"/>
              </a:rPr>
              <a:t> kautta mutta terveydenhoitomaksu tarvitsee maksaa itse: </a:t>
            </a:r>
            <a:r>
              <a:rPr lang="fi-FI" sz="1800" b="1" i="0" u="none" strike="noStrike" dirty="0">
                <a:solidFill>
                  <a:srgbClr val="000000"/>
                </a:solidFill>
                <a:effectLst/>
                <a:latin typeface="Calibri" panose="020F0502020204030204" pitchFamily="34" charset="0"/>
              </a:rPr>
              <a:t>Ammattikorkeakoulu- ja yliopisto-opiskelijat maksavat terveydenhoitomaksun Kelalle</a:t>
            </a:r>
            <a:r>
              <a:rPr lang="fi-FI" sz="1800" b="0" i="0" u="none" strike="noStrike" dirty="0">
                <a:solidFill>
                  <a:srgbClr val="000000"/>
                </a:solidFill>
                <a:effectLst/>
                <a:latin typeface="Calibri" panose="020F0502020204030204" pitchFamily="34" charset="0"/>
              </a:rPr>
              <a:t>. Kela ei lähetä maksusta erillistä laskua, vaan se täytyy muistaa maksaa itse. Voit maksaa terveydenhoitomaksun OmaKelassa. Maksu 36,80 (2024) euroa lukukaudessa, kevätlukukauden maksu viim. 31.1 ja syyslukukauden maksu viim. 30.9.</a:t>
            </a:r>
            <a:r>
              <a:rPr lang="en-US" sz="1800" b="0" i="0" dirty="0">
                <a:solidFill>
                  <a:srgbClr val="000000"/>
                </a:solidFill>
                <a:effectLst/>
                <a:latin typeface="Calibri" panose="020F0502020204030204" pitchFamily="34" charset="0"/>
              </a:rPr>
              <a:t>​</a:t>
            </a:r>
            <a:endParaRPr lang="fi-FI" b="0" i="0" dirty="0">
              <a:solidFill>
                <a:srgbClr val="000000"/>
              </a:solidFill>
              <a:effectLst/>
              <a:latin typeface="Segoe UI" panose="020B0502040204020203" pitchFamily="34" charset="0"/>
            </a:endParaRPr>
          </a:p>
          <a:p>
            <a:endParaRPr lang="fi-FI" dirty="0"/>
          </a:p>
        </p:txBody>
      </p:sp>
    </p:spTree>
    <p:extLst>
      <p:ext uri="{BB962C8B-B14F-4D97-AF65-F5344CB8AC3E}">
        <p14:creationId xmlns:p14="http://schemas.microsoft.com/office/powerpoint/2010/main" val="13769781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5127" name="Rectangle 5126">
            <a:extLst>
              <a:ext uri="{FF2B5EF4-FFF2-40B4-BE49-F238E27FC236}">
                <a16:creationId xmlns:a16="http://schemas.microsoft.com/office/drawing/2014/main" id="{4D4DD4CF-9732-4771-98FE-77886DC915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9" name="Picture 2">
            <a:extLst>
              <a:ext uri="{FF2B5EF4-FFF2-40B4-BE49-F238E27FC236}">
                <a16:creationId xmlns:a16="http://schemas.microsoft.com/office/drawing/2014/main" id="{0917E639-5738-4605-929E-1222198314A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3"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Otsikko 1">
            <a:extLst>
              <a:ext uri="{FF2B5EF4-FFF2-40B4-BE49-F238E27FC236}">
                <a16:creationId xmlns:a16="http://schemas.microsoft.com/office/drawing/2014/main" id="{A713CA29-7E5D-F171-A39B-692EC4AC052B}"/>
              </a:ext>
            </a:extLst>
          </p:cNvPr>
          <p:cNvSpPr>
            <a:spLocks noGrp="1"/>
          </p:cNvSpPr>
          <p:nvPr>
            <p:ph type="title"/>
          </p:nvPr>
        </p:nvSpPr>
        <p:spPr>
          <a:xfrm>
            <a:off x="639697" y="1157225"/>
            <a:ext cx="3352128" cy="1573863"/>
          </a:xfrm>
        </p:spPr>
        <p:txBody>
          <a:bodyPr>
            <a:normAutofit fontScale="90000"/>
          </a:bodyPr>
          <a:lstStyle/>
          <a:p>
            <a:pPr algn="l"/>
            <a:r>
              <a:rPr lang="fi-FI" sz="2800" b="1" i="0" u="none" strike="noStrike" dirty="0">
                <a:effectLst/>
                <a:latin typeface="Calibri Light" panose="020F0302020204030204" pitchFamily="34" charset="0"/>
              </a:rPr>
              <a:t>BUDJETOINTI</a:t>
            </a:r>
            <a:r>
              <a:rPr lang="fi-FI" sz="2800" b="0" i="0" u="none" strike="noStrike" dirty="0">
                <a:effectLst/>
                <a:latin typeface="Calibri Light" panose="020F0302020204030204" pitchFamily="34" charset="0"/>
              </a:rPr>
              <a:t> –</a:t>
            </a:r>
            <a:r>
              <a:rPr lang="fi-FI" sz="2800" b="0" i="0" dirty="0">
                <a:effectLst/>
                <a:latin typeface="Calibri Light" panose="020F0302020204030204" pitchFamily="34" charset="0"/>
              </a:rPr>
              <a:t>​</a:t>
            </a:r>
            <a:br>
              <a:rPr lang="fi-FI" sz="2800" b="0" i="0" dirty="0">
                <a:effectLst/>
                <a:latin typeface="Calibri Light" panose="020F0302020204030204" pitchFamily="34" charset="0"/>
              </a:rPr>
            </a:br>
            <a:br>
              <a:rPr lang="fi-FI" sz="2800" b="0" i="0" dirty="0">
                <a:effectLst/>
                <a:latin typeface="Calibri Light" panose="020F0302020204030204" pitchFamily="34" charset="0"/>
              </a:rPr>
            </a:br>
            <a:r>
              <a:rPr lang="fi-FI" sz="2800" b="0" i="0" u="none" strike="noStrike" dirty="0">
                <a:effectLst/>
                <a:latin typeface="Calibri Light" panose="020F0302020204030204" pitchFamily="34" charset="0"/>
              </a:rPr>
              <a:t>MISTÄ OLISIT VALMIS LUOPUMAAN?</a:t>
            </a:r>
            <a:r>
              <a:rPr lang="fi-FI" sz="2800" b="0" i="0" dirty="0">
                <a:effectLst/>
                <a:latin typeface="Calibri Light" panose="020F0302020204030204" pitchFamily="34" charset="0"/>
              </a:rPr>
              <a:t>​</a:t>
            </a:r>
            <a:endParaRPr lang="fi-FI" sz="2800" dirty="0"/>
          </a:p>
        </p:txBody>
      </p:sp>
      <p:sp>
        <p:nvSpPr>
          <p:cNvPr id="3" name="Sisällön paikkamerkki 2">
            <a:extLst>
              <a:ext uri="{FF2B5EF4-FFF2-40B4-BE49-F238E27FC236}">
                <a16:creationId xmlns:a16="http://schemas.microsoft.com/office/drawing/2014/main" id="{2E65876A-E09C-F827-9580-04D11FAD6F52}"/>
              </a:ext>
            </a:extLst>
          </p:cNvPr>
          <p:cNvSpPr>
            <a:spLocks noGrp="1"/>
          </p:cNvSpPr>
          <p:nvPr>
            <p:ph idx="1"/>
          </p:nvPr>
        </p:nvSpPr>
        <p:spPr>
          <a:xfrm>
            <a:off x="639697" y="3428999"/>
            <a:ext cx="3352128" cy="2731090"/>
          </a:xfrm>
        </p:spPr>
        <p:txBody>
          <a:bodyPr>
            <a:normAutofit/>
          </a:bodyPr>
          <a:lstStyle/>
          <a:p>
            <a:pPr rtl="0" fontAlgn="base">
              <a:buFont typeface="Arial" panose="020B0604020202020204" pitchFamily="34" charset="0"/>
              <a:buChar char="•"/>
            </a:pPr>
            <a:r>
              <a:rPr lang="fi-FI" sz="1800" b="0" i="0" u="none" strike="noStrike" dirty="0">
                <a:effectLst/>
                <a:latin typeface="Calibri" panose="020F0502020204030204" pitchFamily="34" charset="0"/>
              </a:rPr>
              <a:t>YOUTUBE </a:t>
            </a:r>
            <a:r>
              <a:rPr lang="en-US" sz="1800" b="0" i="0" dirty="0">
                <a:effectLst/>
                <a:latin typeface="Calibri" panose="020F0502020204030204" pitchFamily="34" charset="0"/>
              </a:rPr>
              <a:t>​- ERILAISIA VINKKI VIDEOITA</a:t>
            </a:r>
            <a:endParaRPr lang="en-US" sz="1800" b="0" i="0" dirty="0">
              <a:effectLst/>
              <a:latin typeface="Arial" panose="020B0604020202020204" pitchFamily="34" charset="0"/>
            </a:endParaRPr>
          </a:p>
          <a:p>
            <a:pPr rtl="0" fontAlgn="base">
              <a:buFont typeface="Arial" panose="020B0604020202020204" pitchFamily="34" charset="0"/>
              <a:buChar char="•"/>
            </a:pPr>
            <a:r>
              <a:rPr lang="fi-FI" sz="1800" b="0" i="0" u="sng" strike="noStrike" dirty="0">
                <a:effectLst/>
                <a:latin typeface="Calibri" panose="020F0502020204030204" pitchFamily="34" charset="0"/>
                <a:hlinkClick r:id="rId3"/>
              </a:rPr>
              <a:t>Budjettilaskuri - Takuusäätiö (takuusaatio.fi)</a:t>
            </a:r>
            <a:endParaRPr lang="fi-FI" sz="1800" b="0" i="0" dirty="0">
              <a:effectLst/>
              <a:latin typeface="Arial" panose="020B0604020202020204" pitchFamily="34" charset="0"/>
            </a:endParaRPr>
          </a:p>
          <a:p>
            <a:pPr marL="0" indent="0">
              <a:buNone/>
            </a:pPr>
            <a:endParaRPr lang="fi-FI" sz="1800" dirty="0"/>
          </a:p>
        </p:txBody>
      </p:sp>
      <p:sp>
        <p:nvSpPr>
          <p:cNvPr id="5131" name="Rectangle 5130">
            <a:extLst>
              <a:ext uri="{FF2B5EF4-FFF2-40B4-BE49-F238E27FC236}">
                <a16:creationId xmlns:a16="http://schemas.microsoft.com/office/drawing/2014/main" id="{A2861A9C-C970-4FFE-B67C-222B6F5732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1525"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2" name="Picture 2">
            <a:extLst>
              <a:ext uri="{FF2B5EF4-FFF2-40B4-BE49-F238E27FC236}">
                <a16:creationId xmlns:a16="http://schemas.microsoft.com/office/drawing/2014/main" id="{E10122C7-92C0-725F-E0E1-ABD6108CEC8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0292" r="16911" b="-1"/>
          <a:stretch/>
        </p:blipFill>
        <p:spPr bwMode="auto">
          <a:xfrm>
            <a:off x="4712842" y="10"/>
            <a:ext cx="7479157" cy="6857990"/>
          </a:xfrm>
          <a:prstGeom prst="rect">
            <a:avLst/>
          </a:prstGeom>
          <a:noFill/>
          <a:extLst>
            <a:ext uri="{909E8E84-426E-40DD-AFC4-6F175D3DCCD1}">
              <a14:hiddenFill xmlns:a14="http://schemas.microsoft.com/office/drawing/2010/main">
                <a:solidFill>
                  <a:srgbClr val="FFFFFF"/>
                </a:solidFill>
              </a14:hiddenFill>
            </a:ext>
          </a:extLst>
        </p:spPr>
      </p:pic>
      <p:pic>
        <p:nvPicPr>
          <p:cNvPr id="5133" name="Picture 5132">
            <a:extLst>
              <a:ext uri="{FF2B5EF4-FFF2-40B4-BE49-F238E27FC236}">
                <a16:creationId xmlns:a16="http://schemas.microsoft.com/office/drawing/2014/main" id="{D2FDF82E-EBD8-4EC5-AD10-CD9E70EE85C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l="38150"/>
          <a:stretch/>
        </p:blipFill>
        <p:spPr>
          <a:xfrm>
            <a:off x="4651242" y="0"/>
            <a:ext cx="7540758" cy="6858000"/>
          </a:xfrm>
          <a:prstGeom prst="rect">
            <a:avLst/>
          </a:prstGeom>
        </p:spPr>
      </p:pic>
    </p:spTree>
    <p:extLst>
      <p:ext uri="{BB962C8B-B14F-4D97-AF65-F5344CB8AC3E}">
        <p14:creationId xmlns:p14="http://schemas.microsoft.com/office/powerpoint/2010/main" val="8259936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6151" name="Rectangle 6150">
            <a:extLst>
              <a:ext uri="{FF2B5EF4-FFF2-40B4-BE49-F238E27FC236}">
                <a16:creationId xmlns:a16="http://schemas.microsoft.com/office/drawing/2014/main" id="{DC3B8C6B-63CA-4384-8059-2036BE5202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46" name="Picture 2" descr="Kuva, joka sisältää kohteen sisä-, sohva, seinä, henkilö&#10;&#10;Kuvaus luotu automaattisesti">
            <a:extLst>
              <a:ext uri="{FF2B5EF4-FFF2-40B4-BE49-F238E27FC236}">
                <a16:creationId xmlns:a16="http://schemas.microsoft.com/office/drawing/2014/main" id="{8D362751-ED34-9662-2C2F-D899D91A13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8768" r="32692"/>
          <a:stretch/>
        </p:blipFill>
        <p:spPr bwMode="auto">
          <a:xfrm>
            <a:off x="467531" y="796640"/>
            <a:ext cx="3089699" cy="5264717"/>
          </a:xfrm>
          <a:prstGeom prst="rect">
            <a:avLst/>
          </a:prstGeom>
          <a:noFill/>
          <a:extLst>
            <a:ext uri="{909E8E84-426E-40DD-AFC4-6F175D3DCCD1}">
              <a14:hiddenFill xmlns:a14="http://schemas.microsoft.com/office/drawing/2010/main">
                <a:solidFill>
                  <a:srgbClr val="FFFFFF"/>
                </a:solidFill>
              </a14:hiddenFill>
            </a:ext>
          </a:extLst>
        </p:spPr>
      </p:pic>
      <p:sp>
        <p:nvSpPr>
          <p:cNvPr id="6153" name="Rectangle 6152">
            <a:extLst>
              <a:ext uri="{FF2B5EF4-FFF2-40B4-BE49-F238E27FC236}">
                <a16:creationId xmlns:a16="http://schemas.microsoft.com/office/drawing/2014/main" id="{C71B03AA-C0EB-4104-84F8-E1AB8BFBEF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247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55" name="Picture 6154">
            <a:extLst>
              <a:ext uri="{FF2B5EF4-FFF2-40B4-BE49-F238E27FC236}">
                <a16:creationId xmlns:a16="http://schemas.microsoft.com/office/drawing/2014/main" id="{09C2B723-6C2F-49DE-A429-50BDFD1ADB4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Otsikko 1">
            <a:extLst>
              <a:ext uri="{FF2B5EF4-FFF2-40B4-BE49-F238E27FC236}">
                <a16:creationId xmlns:a16="http://schemas.microsoft.com/office/drawing/2014/main" id="{3510A90E-4C9A-E420-39C9-57CA43BC5B35}"/>
              </a:ext>
            </a:extLst>
          </p:cNvPr>
          <p:cNvSpPr>
            <a:spLocks noGrp="1"/>
          </p:cNvSpPr>
          <p:nvPr>
            <p:ph type="title"/>
          </p:nvPr>
        </p:nvSpPr>
        <p:spPr>
          <a:xfrm>
            <a:off x="4465050" y="618518"/>
            <a:ext cx="6672886" cy="967002"/>
          </a:xfrm>
        </p:spPr>
        <p:txBody>
          <a:bodyPr>
            <a:normAutofit/>
          </a:bodyPr>
          <a:lstStyle/>
          <a:p>
            <a:r>
              <a:rPr lang="fi-FI" dirty="0"/>
              <a:t>Linkit</a:t>
            </a:r>
          </a:p>
        </p:txBody>
      </p:sp>
      <p:sp>
        <p:nvSpPr>
          <p:cNvPr id="3" name="Sisällön paikkamerkki 2">
            <a:extLst>
              <a:ext uri="{FF2B5EF4-FFF2-40B4-BE49-F238E27FC236}">
                <a16:creationId xmlns:a16="http://schemas.microsoft.com/office/drawing/2014/main" id="{58D7B822-D0A0-CDBD-E404-D524366BACC3}"/>
              </a:ext>
            </a:extLst>
          </p:cNvPr>
          <p:cNvSpPr>
            <a:spLocks noGrp="1"/>
          </p:cNvSpPr>
          <p:nvPr>
            <p:ph idx="1"/>
          </p:nvPr>
        </p:nvSpPr>
        <p:spPr>
          <a:xfrm>
            <a:off x="4465048" y="1828800"/>
            <a:ext cx="6672887" cy="3962399"/>
          </a:xfrm>
        </p:spPr>
        <p:txBody>
          <a:bodyPr>
            <a:normAutofit/>
          </a:bodyPr>
          <a:lstStyle/>
          <a:p>
            <a:pPr>
              <a:lnSpc>
                <a:spcPct val="110000"/>
              </a:lnSpc>
            </a:pPr>
            <a:r>
              <a:rPr lang="fi-FI" dirty="0">
                <a:hlinkClick r:id="rId4">
                  <a:extLst>
                    <a:ext uri="{A12FA001-AC4F-418D-AE19-62706E023703}">
                      <ahyp:hlinkClr xmlns:ahyp="http://schemas.microsoft.com/office/drawing/2018/hyperlinkcolor" val="tx"/>
                    </a:ext>
                  </a:extLst>
                </a:hlinkClick>
              </a:rPr>
              <a:t>Kelan tuet itsenäistyvälle nuorelle | Henkilöasiakkaat | Kela</a:t>
            </a:r>
            <a:endParaRPr lang="fi-FI" dirty="0"/>
          </a:p>
          <a:p>
            <a:pPr>
              <a:lnSpc>
                <a:spcPct val="110000"/>
              </a:lnSpc>
            </a:pPr>
            <a:r>
              <a:rPr lang="fi-FI" dirty="0">
                <a:hlinkClick r:id="rId5">
                  <a:extLst>
                    <a:ext uri="{A12FA001-AC4F-418D-AE19-62706E023703}">
                      <ahyp:hlinkClr xmlns:ahyp="http://schemas.microsoft.com/office/drawing/2018/hyperlinkcolor" val="tx"/>
                    </a:ext>
                  </a:extLst>
                </a:hlinkClick>
              </a:rPr>
              <a:t>https://www.youtube.com/watch?v=gv7-1iAudeM</a:t>
            </a:r>
            <a:r>
              <a:rPr lang="fi-FI" dirty="0"/>
              <a:t> /OmaKela</a:t>
            </a:r>
          </a:p>
          <a:p>
            <a:pPr>
              <a:lnSpc>
                <a:spcPct val="110000"/>
              </a:lnSpc>
            </a:pPr>
            <a:r>
              <a:rPr lang="fi-FI" dirty="0">
                <a:hlinkClick r:id="rId6">
                  <a:extLst>
                    <a:ext uri="{A12FA001-AC4F-418D-AE19-62706E023703}">
                      <ahyp:hlinkClr xmlns:ahyp="http://schemas.microsoft.com/office/drawing/2018/hyperlinkcolor" val="tx"/>
                    </a:ext>
                  </a:extLst>
                </a:hlinkClick>
              </a:rPr>
              <a:t>Näin teet hakemuksen OmaKelassa (youtube.com)</a:t>
            </a:r>
            <a:r>
              <a:rPr lang="fi-FI" dirty="0"/>
              <a:t> /HAKEMINEN</a:t>
            </a:r>
          </a:p>
          <a:p>
            <a:pPr>
              <a:lnSpc>
                <a:spcPct val="110000"/>
              </a:lnSpc>
            </a:pPr>
            <a:r>
              <a:rPr lang="fi-FI" dirty="0">
                <a:hlinkClick r:id="rId7">
                  <a:extLst>
                    <a:ext uri="{A12FA001-AC4F-418D-AE19-62706E023703}">
                      <ahyp:hlinkClr xmlns:ahyp="http://schemas.microsoft.com/office/drawing/2018/hyperlinkcolor" val="tx"/>
                    </a:ext>
                  </a:extLst>
                </a:hlinkClick>
              </a:rPr>
              <a:t>https://www.kela.fi/laskurit</a:t>
            </a:r>
            <a:endParaRPr lang="fi-FI" dirty="0"/>
          </a:p>
          <a:p>
            <a:pPr>
              <a:lnSpc>
                <a:spcPct val="110000"/>
              </a:lnSpc>
            </a:pPr>
            <a:r>
              <a:rPr lang="fi-FI" dirty="0">
                <a:hlinkClick r:id="rId8">
                  <a:extLst>
                    <a:ext uri="{A12FA001-AC4F-418D-AE19-62706E023703}">
                      <ahyp:hlinkClr xmlns:ahyp="http://schemas.microsoft.com/office/drawing/2018/hyperlinkcolor" val="tx"/>
                    </a:ext>
                  </a:extLst>
                </a:hlinkClick>
              </a:rPr>
              <a:t>https://omahelpperi.fi/</a:t>
            </a:r>
            <a:endParaRPr lang="fi-FI" dirty="0"/>
          </a:p>
          <a:p>
            <a:pPr>
              <a:lnSpc>
                <a:spcPct val="110000"/>
              </a:lnSpc>
            </a:pPr>
            <a:r>
              <a:rPr lang="fi-FI" dirty="0">
                <a:hlinkClick r:id="rId9">
                  <a:extLst>
                    <a:ext uri="{A12FA001-AC4F-418D-AE19-62706E023703}">
                      <ahyp:hlinkClr xmlns:ahyp="http://schemas.microsoft.com/office/drawing/2018/hyperlinkcolor" val="tx"/>
                    </a:ext>
                  </a:extLst>
                </a:hlinkClick>
              </a:rPr>
              <a:t>Omaan kotiin -opas - Nuorisoasuntoliitto NAL ry</a:t>
            </a:r>
            <a:endParaRPr lang="fi-FI" dirty="0"/>
          </a:p>
        </p:txBody>
      </p:sp>
    </p:spTree>
    <p:extLst>
      <p:ext uri="{BB962C8B-B14F-4D97-AF65-F5344CB8AC3E}">
        <p14:creationId xmlns:p14="http://schemas.microsoft.com/office/powerpoint/2010/main" val="772289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28D4482-D111-76E2-1365-98DCC1B1C317}"/>
              </a:ext>
            </a:extLst>
          </p:cNvPr>
          <p:cNvSpPr>
            <a:spLocks noGrp="1"/>
          </p:cNvSpPr>
          <p:nvPr>
            <p:ph type="title"/>
          </p:nvPr>
        </p:nvSpPr>
        <p:spPr/>
        <p:txBody>
          <a:bodyPr/>
          <a:lstStyle/>
          <a:p>
            <a:r>
              <a:rPr lang="fi-FI" dirty="0"/>
              <a:t>Opiskelijoiden Toiveita tuesta</a:t>
            </a:r>
          </a:p>
        </p:txBody>
      </p:sp>
      <p:sp>
        <p:nvSpPr>
          <p:cNvPr id="3" name="Sisällön paikkamerkki 2">
            <a:extLst>
              <a:ext uri="{FF2B5EF4-FFF2-40B4-BE49-F238E27FC236}">
                <a16:creationId xmlns:a16="http://schemas.microsoft.com/office/drawing/2014/main" id="{F4E9C08D-732F-E59B-627A-C0623B4368B6}"/>
              </a:ext>
            </a:extLst>
          </p:cNvPr>
          <p:cNvSpPr>
            <a:spLocks noGrp="1"/>
          </p:cNvSpPr>
          <p:nvPr>
            <p:ph idx="1"/>
          </p:nvPr>
        </p:nvSpPr>
        <p:spPr>
          <a:xfrm>
            <a:off x="4353261" y="2285562"/>
            <a:ext cx="6325924" cy="3928844"/>
          </a:xfrm>
        </p:spPr>
        <p:txBody>
          <a:bodyPr>
            <a:normAutofit/>
          </a:bodyPr>
          <a:lstStyle/>
          <a:p>
            <a:r>
              <a:rPr lang="fi-FI" dirty="0"/>
              <a:t>Keskusteluyhteys​ ja Toive että voi kysyä apua</a:t>
            </a:r>
          </a:p>
          <a:p>
            <a:r>
              <a:rPr lang="fi-FI" dirty="0"/>
              <a:t>Käytännön jutut: Miten laskut maksetaan, vakuutukset, sähkösopimukset, puhelimenliittymät​, Kaupassa käyminen ja Mitä ostan?​</a:t>
            </a:r>
          </a:p>
          <a:p>
            <a:r>
              <a:rPr lang="fi-FI" dirty="0"/>
              <a:t>Mitä vanhemmat voivat maksaa kun olen muuttanut kotoa?​</a:t>
            </a:r>
          </a:p>
          <a:p>
            <a:r>
              <a:rPr lang="fi-FI" dirty="0"/>
              <a:t>Huolena riittääkö raha, muutokset etuuksissa</a:t>
            </a:r>
          </a:p>
          <a:p>
            <a:endParaRPr lang="fi-FI" dirty="0"/>
          </a:p>
          <a:p>
            <a:pPr marL="0" indent="0">
              <a:buNone/>
            </a:pPr>
            <a:endParaRPr lang="fi-FI" dirty="0"/>
          </a:p>
        </p:txBody>
      </p:sp>
      <p:pic>
        <p:nvPicPr>
          <p:cNvPr id="4" name="Kuva 3">
            <a:extLst>
              <a:ext uri="{FF2B5EF4-FFF2-40B4-BE49-F238E27FC236}">
                <a16:creationId xmlns:a16="http://schemas.microsoft.com/office/drawing/2014/main" id="{BD4C1AE5-42B7-D9E0-C692-3350F41AA800}"/>
              </a:ext>
            </a:extLst>
          </p:cNvPr>
          <p:cNvPicPr>
            <a:picLocks noChangeAspect="1"/>
          </p:cNvPicPr>
          <p:nvPr/>
        </p:nvPicPr>
        <p:blipFill>
          <a:blip r:embed="rId2"/>
          <a:stretch>
            <a:fillRect/>
          </a:stretch>
        </p:blipFill>
        <p:spPr>
          <a:xfrm>
            <a:off x="743516" y="2949691"/>
            <a:ext cx="2983446" cy="2234705"/>
          </a:xfrm>
          <a:prstGeom prst="rect">
            <a:avLst/>
          </a:prstGeom>
        </p:spPr>
      </p:pic>
    </p:spTree>
    <p:extLst>
      <p:ext uri="{BB962C8B-B14F-4D97-AF65-F5344CB8AC3E}">
        <p14:creationId xmlns:p14="http://schemas.microsoft.com/office/powerpoint/2010/main" val="4035789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a:extLst>
              <a:ext uri="{FF2B5EF4-FFF2-40B4-BE49-F238E27FC236}">
                <a16:creationId xmlns:a16="http://schemas.microsoft.com/office/drawing/2014/main" id="{4BFD0018-F8E3-9187-8CC1-A633FB87EA2D}"/>
              </a:ext>
            </a:extLst>
          </p:cNvPr>
          <p:cNvSpPr>
            <a:spLocks noGrp="1"/>
          </p:cNvSpPr>
          <p:nvPr>
            <p:ph idx="1"/>
          </p:nvPr>
        </p:nvSpPr>
        <p:spPr>
          <a:xfrm>
            <a:off x="762773" y="1444304"/>
            <a:ext cx="10364452" cy="3424107"/>
          </a:xfrm>
        </p:spPr>
        <p:txBody>
          <a:bodyPr>
            <a:normAutofit fontScale="92500" lnSpcReduction="20000"/>
          </a:bodyPr>
          <a:lstStyle/>
          <a:p>
            <a:r>
              <a:rPr lang="fi-FI" dirty="0"/>
              <a:t>Nuori tarvitsee päätöksilleen varmistusta ja silloin nuori tarvitsee aikuisen läsnäoloa.  Aikuisen tulee kuunnella nuoren ajatuksia, jotta nuori saa hahmoteltua niitä. Usein nuori kuitenkin tekee juuri ne päätökset, jotka ovat aikuistenkin mielestä järkeviä.​</a:t>
            </a:r>
          </a:p>
          <a:p>
            <a:r>
              <a:rPr lang="fi-FI" dirty="0"/>
              <a:t>Nuorta saattaa pohdituttaa itsenäistyminen ja omaan kotiin muuttaminen. Läheisten tuki ja apu on tässä kohtaa avainasemassa. Nuoren kanssa täytyy opetella arjen asioita, joita hänen olisi hyvä osata kun hän muuttaa omaan asuntoon. ​</a:t>
            </a:r>
          </a:p>
          <a:p>
            <a:r>
              <a:rPr lang="fi-FI" dirty="0"/>
              <a:t>Tietynlainen vastuunantaminen kohottaa nuoren itsetuntoa ja itsetoimijuutta.  </a:t>
            </a:r>
          </a:p>
          <a:p>
            <a:r>
              <a:rPr lang="fi-FI" dirty="0"/>
              <a:t>Voi olla että Aikuiset saattavat kuvitella, että nuori on tarpeeksi kypsä päättämään asioistaan ja ottamaan vastuuta elämästään.​ </a:t>
            </a:r>
          </a:p>
          <a:p>
            <a:endParaRPr lang="fi-FI" dirty="0"/>
          </a:p>
        </p:txBody>
      </p:sp>
    </p:spTree>
    <p:extLst>
      <p:ext uri="{BB962C8B-B14F-4D97-AF65-F5344CB8AC3E}">
        <p14:creationId xmlns:p14="http://schemas.microsoft.com/office/powerpoint/2010/main" val="773028173"/>
      </p:ext>
    </p:extLst>
  </p:cSld>
  <p:clrMapOvr>
    <a:masterClrMapping/>
  </p:clrMapOvr>
</p:sld>
</file>

<file path=ppt/theme/theme1.xml><?xml version="1.0" encoding="utf-8"?>
<a:theme xmlns:a="http://schemas.openxmlformats.org/drawingml/2006/main" name="Pisara">
  <a:themeElements>
    <a:clrScheme name="Pisara">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Pisara">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sara">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
  <TotalTime>3150</TotalTime>
  <Words>615</Words>
  <Application>Microsoft Office PowerPoint</Application>
  <PresentationFormat>Laajakuva</PresentationFormat>
  <Paragraphs>75</Paragraphs>
  <Slides>11</Slides>
  <Notes>0</Notes>
  <HiddenSlides>0</HiddenSlides>
  <MMClips>0</MMClips>
  <ScaleCrop>false</ScaleCrop>
  <HeadingPairs>
    <vt:vector size="6" baseType="variant">
      <vt:variant>
        <vt:lpstr>Käytetyt fontit</vt:lpstr>
      </vt:variant>
      <vt:variant>
        <vt:i4>8</vt:i4>
      </vt:variant>
      <vt:variant>
        <vt:lpstr>Teema</vt:lpstr>
      </vt:variant>
      <vt:variant>
        <vt:i4>1</vt:i4>
      </vt:variant>
      <vt:variant>
        <vt:lpstr>Dian otsikot</vt:lpstr>
      </vt:variant>
      <vt:variant>
        <vt:i4>11</vt:i4>
      </vt:variant>
    </vt:vector>
  </HeadingPairs>
  <TitlesOfParts>
    <vt:vector size="20" baseType="lpstr">
      <vt:lpstr>Arial</vt:lpstr>
      <vt:lpstr>Calibri</vt:lpstr>
      <vt:lpstr>Calibri Light</vt:lpstr>
      <vt:lpstr>Constantia</vt:lpstr>
      <vt:lpstr>Gill Sans MT</vt:lpstr>
      <vt:lpstr>ProximaNova</vt:lpstr>
      <vt:lpstr>Segoe UI</vt:lpstr>
      <vt:lpstr>Tw Cen MT</vt:lpstr>
      <vt:lpstr>Pisara</vt:lpstr>
      <vt:lpstr>Huoltajien ilta  12.11.2024  abit – itsenäistyminen &amp; tulevaisuuden suunnittelu</vt:lpstr>
      <vt:lpstr>PowerPoint-esitys</vt:lpstr>
      <vt:lpstr>Itsenäistyminen</vt:lpstr>
      <vt:lpstr>Mitä tukea voit saada opiskelijana?​</vt:lpstr>
      <vt:lpstr>Opiskelijan velvollisuudet​</vt:lpstr>
      <vt:lpstr>BUDJETOINTI –​  MISTÄ OLISIT VALMIS LUOPUMAAN?​</vt:lpstr>
      <vt:lpstr>Linkit</vt:lpstr>
      <vt:lpstr>Opiskelijoiden Toiveita tuesta</vt:lpstr>
      <vt:lpstr>PowerPoint-esitys</vt:lpstr>
      <vt:lpstr>PowerPoint-esitys</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ABIT</dc:title>
  <dc:creator>Repo Elisa</dc:creator>
  <cp:lastModifiedBy>Karjalainen Tiina Tuulikki</cp:lastModifiedBy>
  <cp:revision>15</cp:revision>
  <dcterms:created xsi:type="dcterms:W3CDTF">2024-10-16T07:02:04Z</dcterms:created>
  <dcterms:modified xsi:type="dcterms:W3CDTF">2024-11-13T10:51:58Z</dcterms:modified>
</cp:coreProperties>
</file>