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61" r:id="rId7"/>
    <p:sldId id="262" r:id="rId8"/>
    <p:sldId id="263" r:id="rId9"/>
    <p:sldId id="265" r:id="rId10"/>
    <p:sldId id="267" r:id="rId11"/>
    <p:sldId id="264" r:id="rId12"/>
    <p:sldId id="266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3B01D-8843-6A3F-3CBC-9694ED62C506}" v="53" dt="2022-10-31T09:36:53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1B4A2E-35AD-44C7-BE2C-B4E6A55A9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036A7DE-B1F9-48D6-9EA7-94FF861C5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1AD16B8-77C5-4639-B037-AF6EC041C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5F7F617-71D9-4E08-A4CD-1FDFF4C26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C700522-73FA-48BD-B8F8-30F3DDAB3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3803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30F784-5823-4BD5-B5FE-15933637C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3485161-B167-49EE-B202-9774B362C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905649C-EA03-4FEF-A1E0-9AA37E5BB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406FF93-282A-440F-BE7D-A41DBC3E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7837045-1454-4F69-B875-757EDF35D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760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47641EF-5265-45B9-971B-69BE62B300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BDB1036-AC6F-4F54-9AD1-00F38DC36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6EBD8CE-A53F-4FC2-A060-D156C12B2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C7708C5-C2CC-4102-8F98-95DFD72B7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AE276E8-1ADE-492A-BBCE-10373D145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073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665C52-952E-4A7A-A13E-AEFE30837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0F733A-DB51-455E-971B-5017D2F15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DCCCE1-9B50-4CF6-98DC-5DA82349A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5E9D14-FB5F-4337-BAB6-130780587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622E045-2DB9-4D32-8F20-09672B8D3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3987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80023E-0167-4177-B225-0C195EA33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A7720C0-E37E-4DE8-8882-F337892AC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28CA9C-38F6-432F-9403-F5485EB6A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2B0050-0A23-4AA0-B552-830EEBAC2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5B0A8CF-A8D1-419B-B91C-A2DBE5F4C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4383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EA3646-6B6D-4FEC-B43E-C67024C78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1E74DF-B4EF-4572-B2D5-6983588B42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76A0C7A-1368-4B72-B83F-3E2C61AF6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FD81383-DAF4-4E11-A116-63B7DCC64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0DAB409-D761-44B9-802A-471DFBA1E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3CBD7F5-50FD-4665-ABF6-F0BADEFA4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2458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45A813-050F-4DE1-898C-4975D166E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1B793C8-A6B0-4218-BBF7-BA760136F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A467BCC-9A7D-464F-9D5A-7B427C110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A07A47A-9632-4505-910D-547D10E476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FE498D2-4534-4FA3-B278-4F7277E6C7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2397EBF-3D8B-41C7-89CE-DD2C2927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16B8C91-B8FA-4977-9712-F8B8A42BC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A94B1B3-BFC3-4C03-9D16-5E41EC90F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6338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AA32D5-2033-468E-8D85-6E479A1FA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28777C8-0825-4088-96A5-ACAAD8190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E39BA5D-477C-4526-936A-298633805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90E0000-E8AD-4A24-B34F-85A21CB88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466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40E4861-9446-47D8-9802-B569A6310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D7751F1-8985-4D2A-A165-A50A2636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76524F1-6AF2-4F0C-B3F1-9056F349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66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01367D-033F-4FF9-94D9-F124EAADF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32EA9B-D512-4BE9-975A-20292443F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AE0FFA6-B9DD-4333-B58C-BD7DE0DD4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0285ACF-6B83-439B-9849-BD60ABE9F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FC204CE-BA8D-488B-9EEE-4ECB24CC6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A64FAD0-83A3-42C9-91B1-6712457FB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1519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5D4606-B847-431F-99F7-B692615DB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5114369-D80D-4D71-BA9A-57C0DFD2C3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DEA0D85-C3AB-42D2-8C04-37CD2F432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DD3B69E-DF64-48BD-9DA4-2F826EA8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66A471-793C-43A8-9187-CB8EC50C8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8151109-90B0-43B0-AE47-7A83B9808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817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28A5CEB-423F-426D-A350-6872D0CC7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9AE953-97FC-4E60-8D7D-3EE579192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9A13E23-ACBF-46E3-AC5A-BB373562F0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0E7FA-E546-4B7E-BD10-24A1886092DA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FBE143D-3A55-4B9F-A94A-3F427D12C9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61CAFFC-3DBD-48E2-85AD-7EDE4972E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0D8C4-7DA1-4BFC-844D-C2B045996F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39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4B059C-AE26-43D2-9E16-7CED95A2FB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47FAA3E-9E85-48BE-AD75-01D79F5770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6B6ED55-F2C7-467D-BE2E-068667FBD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286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2">
            <a:extLst>
              <a:ext uri="{FF2B5EF4-FFF2-40B4-BE49-F238E27FC236}">
                <a16:creationId xmlns:a16="http://schemas.microsoft.com/office/drawing/2014/main" id="{75BA2493-691D-4AEA-6F51-69D8A719E1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92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FCB22112-A73B-94AE-EA15-08F4415391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0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2" descr="Kuva, joka sisältää kohteen teksti, henkilö, näyttökuva&#10;&#10;Kuvaus luotu automaattisesti">
            <a:extLst>
              <a:ext uri="{FF2B5EF4-FFF2-40B4-BE49-F238E27FC236}">
                <a16:creationId xmlns:a16="http://schemas.microsoft.com/office/drawing/2014/main" id="{725E7790-B9AB-E8FD-7AA2-DF935DF38B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86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4BEEFAC-9763-E9B3-4D9F-5E5A5198DF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5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2498FEA-056D-5415-6395-5BDE83672D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96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C846AF8-17C3-5D64-D10B-78942A6103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16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2">
            <a:extLst>
              <a:ext uri="{FF2B5EF4-FFF2-40B4-BE49-F238E27FC236}">
                <a16:creationId xmlns:a16="http://schemas.microsoft.com/office/drawing/2014/main" id="{6459D02C-6739-E37D-6AF5-64BD017B7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9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2">
            <a:extLst>
              <a:ext uri="{FF2B5EF4-FFF2-40B4-BE49-F238E27FC236}">
                <a16:creationId xmlns:a16="http://schemas.microsoft.com/office/drawing/2014/main" id="{A704CD9D-C933-C12C-8957-89C896ED6F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50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8809D801E031D46840E33E3C0D845F7" ma:contentTypeVersion="9" ma:contentTypeDescription="Luo uusi asiakirja." ma:contentTypeScope="" ma:versionID="296485439cb0b6ff789c0e41d6657fbb">
  <xsd:schema xmlns:xsd="http://www.w3.org/2001/XMLSchema" xmlns:xs="http://www.w3.org/2001/XMLSchema" xmlns:p="http://schemas.microsoft.com/office/2006/metadata/properties" xmlns:ns3="f6818b12-b5a9-4a02-9239-0295088d3426" targetNamespace="http://schemas.microsoft.com/office/2006/metadata/properties" ma:root="true" ma:fieldsID="9ed0d3e9123aa3daa2f9d52ee8dcc7c7" ns3:_="">
    <xsd:import namespace="f6818b12-b5a9-4a02-9239-0295088d342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818b12-b5a9-4a02-9239-0295088d34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A9740D-8580-4666-9454-F51EBDB72E24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6818b12-b5a9-4a02-9239-0295088d3426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FB5A969-8F3C-4D21-8322-F816DE94AB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D1ED46-D84E-4F3C-92FD-4C3BDA7F28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818b12-b5a9-4a02-9239-0295088d34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Laajakuva</PresentationFormat>
  <Paragraphs>0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Marjanen Annulotta</dc:creator>
  <cp:lastModifiedBy>Karjalainen Tiina Tuulikki</cp:lastModifiedBy>
  <cp:revision>49</cp:revision>
  <dcterms:created xsi:type="dcterms:W3CDTF">2022-10-30T19:51:00Z</dcterms:created>
  <dcterms:modified xsi:type="dcterms:W3CDTF">2022-11-02T09:24:33Z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0x010100E8809D801E031D46840E33E3C0D845F7</vt:lpwstr>
  </property>
</Properties>
</file>