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8" r:id="rId4"/>
  </p:sldMasterIdLst>
  <p:notesMasterIdLst>
    <p:notesMasterId r:id="rId11"/>
  </p:notesMasterIdLst>
  <p:handoutMasterIdLst>
    <p:handoutMasterId r:id="rId12"/>
  </p:handoutMasterIdLst>
  <p:sldIdLst>
    <p:sldId id="293" r:id="rId5"/>
    <p:sldId id="294" r:id="rId6"/>
    <p:sldId id="296" r:id="rId7"/>
    <p:sldId id="298" r:id="rId8"/>
    <p:sldId id="297" r:id="rId9"/>
    <p:sldId id="270" r:id="rId10"/>
  </p:sldIdLst>
  <p:sldSz cx="9144000" cy="5143500" type="screen16x9"/>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5pPr>
    <a:lvl6pPr marL="2286000" algn="l" defTabSz="914400" rtl="0" eaLnBrk="1" latinLnBrk="0" hangingPunct="1">
      <a:defRPr kern="1200">
        <a:solidFill>
          <a:schemeClr val="tx1"/>
        </a:solidFill>
        <a:latin typeface="Corbel" panose="020B0503020204020204" pitchFamily="34" charset="0"/>
        <a:ea typeface="+mn-ea"/>
        <a:cs typeface="+mn-cs"/>
      </a:defRPr>
    </a:lvl6pPr>
    <a:lvl7pPr marL="2743200" algn="l" defTabSz="914400" rtl="0" eaLnBrk="1" latinLnBrk="0" hangingPunct="1">
      <a:defRPr kern="1200">
        <a:solidFill>
          <a:schemeClr val="tx1"/>
        </a:solidFill>
        <a:latin typeface="Corbel" panose="020B0503020204020204" pitchFamily="34" charset="0"/>
        <a:ea typeface="+mn-ea"/>
        <a:cs typeface="+mn-cs"/>
      </a:defRPr>
    </a:lvl7pPr>
    <a:lvl8pPr marL="3200400" algn="l" defTabSz="914400" rtl="0" eaLnBrk="1" latinLnBrk="0" hangingPunct="1">
      <a:defRPr kern="1200">
        <a:solidFill>
          <a:schemeClr val="tx1"/>
        </a:solidFill>
        <a:latin typeface="Corbel" panose="020B0503020204020204" pitchFamily="34" charset="0"/>
        <a:ea typeface="+mn-ea"/>
        <a:cs typeface="+mn-cs"/>
      </a:defRPr>
    </a:lvl8pPr>
    <a:lvl9pPr marL="3657600" algn="l" defTabSz="914400" rtl="0" eaLnBrk="1" latinLnBrk="0" hangingPunct="1">
      <a:defRPr kern="1200">
        <a:solidFill>
          <a:schemeClr val="tx1"/>
        </a:solidFill>
        <a:latin typeface="Corbel" panose="020B0503020204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0E62"/>
    <a:srgbClr val="2CD5C4"/>
    <a:srgbClr val="8031A7"/>
    <a:srgbClr val="E6BEDD"/>
    <a:srgbClr val="CEFF8C"/>
    <a:srgbClr val="A7C6ED"/>
    <a:srgbClr val="275D38"/>
    <a:srgbClr val="5A71DF"/>
    <a:srgbClr val="FDAA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880" y="44"/>
      </p:cViewPr>
      <p:guideLst/>
    </p:cSldViewPr>
  </p:slideViewPr>
  <p:notesTextViewPr>
    <p:cViewPr>
      <p:scale>
        <a:sx n="1" d="1"/>
        <a:sy n="1" d="1"/>
      </p:scale>
      <p:origin x="0" y="0"/>
    </p:cViewPr>
  </p:notesTextViewPr>
  <p:notesViewPr>
    <p:cSldViewPr snapToGrid="0">
      <p:cViewPr varScale="1">
        <p:scale>
          <a:sx n="75" d="100"/>
          <a:sy n="75" d="100"/>
        </p:scale>
        <p:origin x="2938"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010AE37B-6838-BBD0-FDF4-7A84EC7EABC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a:extLst>
              <a:ext uri="{FF2B5EF4-FFF2-40B4-BE49-F238E27FC236}">
                <a16:creationId xmlns:a16="http://schemas.microsoft.com/office/drawing/2014/main" id="{15E413EA-0C04-E168-35D4-3F0F955133B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F0F4C6-2F5C-4C3A-A55B-CF6906ABC678}" type="datetimeFigureOut">
              <a:rPr lang="fi-FI" smtClean="0"/>
              <a:t>4.2.2025</a:t>
            </a:fld>
            <a:endParaRPr lang="fi-FI"/>
          </a:p>
        </p:txBody>
      </p:sp>
      <p:sp>
        <p:nvSpPr>
          <p:cNvPr id="4" name="Alatunnisteen paikkamerkki 3">
            <a:extLst>
              <a:ext uri="{FF2B5EF4-FFF2-40B4-BE49-F238E27FC236}">
                <a16:creationId xmlns:a16="http://schemas.microsoft.com/office/drawing/2014/main" id="{26C68E34-7C4C-7793-6115-A13DB224B14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a:extLst>
              <a:ext uri="{FF2B5EF4-FFF2-40B4-BE49-F238E27FC236}">
                <a16:creationId xmlns:a16="http://schemas.microsoft.com/office/drawing/2014/main" id="{49CCD5C5-FED6-B512-4ECB-3F9BF4354E7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BACC1D8-F74F-472F-A443-2983EE9356D1}" type="slidenum">
              <a:rPr lang="fi-FI" smtClean="0"/>
              <a:t>‹#›</a:t>
            </a:fld>
            <a:endParaRPr lang="fi-FI"/>
          </a:p>
        </p:txBody>
      </p:sp>
    </p:spTree>
    <p:extLst>
      <p:ext uri="{BB962C8B-B14F-4D97-AF65-F5344CB8AC3E}">
        <p14:creationId xmlns:p14="http://schemas.microsoft.com/office/powerpoint/2010/main" val="13767086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FAC9B7B-DDAE-406B-BF4B-491DDF37D6D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FI"/>
          </a:p>
        </p:txBody>
      </p:sp>
      <p:sp>
        <p:nvSpPr>
          <p:cNvPr id="3" name="Date Placeholder 2">
            <a:extLst>
              <a:ext uri="{FF2B5EF4-FFF2-40B4-BE49-F238E27FC236}">
                <a16:creationId xmlns:a16="http://schemas.microsoft.com/office/drawing/2014/main" id="{EE45572C-CE63-4BAD-9E63-7FFFAAA49B10}"/>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2CDC7CED-1651-4B1A-9ACD-ADF8250895F8}" type="datetimeFigureOut">
              <a:rPr lang="LID4096"/>
              <a:pPr>
                <a:defRPr/>
              </a:pPr>
              <a:t>02/04/2025</a:t>
            </a:fld>
            <a:endParaRPr lang="en-FI"/>
          </a:p>
        </p:txBody>
      </p:sp>
      <p:sp>
        <p:nvSpPr>
          <p:cNvPr id="4" name="Slide Image Placeholder 3">
            <a:extLst>
              <a:ext uri="{FF2B5EF4-FFF2-40B4-BE49-F238E27FC236}">
                <a16:creationId xmlns:a16="http://schemas.microsoft.com/office/drawing/2014/main" id="{810187EA-1822-4747-8430-3F3F5CA664C8}"/>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FI" noProof="0"/>
          </a:p>
        </p:txBody>
      </p:sp>
      <p:sp>
        <p:nvSpPr>
          <p:cNvPr id="5" name="Notes Placeholder 4">
            <a:extLst>
              <a:ext uri="{FF2B5EF4-FFF2-40B4-BE49-F238E27FC236}">
                <a16:creationId xmlns:a16="http://schemas.microsoft.com/office/drawing/2014/main" id="{114C723B-D4FB-4D9C-9ED0-C7023AC3C51A}"/>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FI" noProof="0"/>
          </a:p>
        </p:txBody>
      </p:sp>
      <p:sp>
        <p:nvSpPr>
          <p:cNvPr id="6" name="Footer Placeholder 5">
            <a:extLst>
              <a:ext uri="{FF2B5EF4-FFF2-40B4-BE49-F238E27FC236}">
                <a16:creationId xmlns:a16="http://schemas.microsoft.com/office/drawing/2014/main" id="{928A6964-1F39-4C47-8509-95CAEBA78DFC}"/>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FI"/>
          </a:p>
        </p:txBody>
      </p:sp>
      <p:sp>
        <p:nvSpPr>
          <p:cNvPr id="7" name="Slide Number Placeholder 6">
            <a:extLst>
              <a:ext uri="{FF2B5EF4-FFF2-40B4-BE49-F238E27FC236}">
                <a16:creationId xmlns:a16="http://schemas.microsoft.com/office/drawing/2014/main" id="{E8C379C4-DCDD-4603-80E3-A25B27DE9C6E}"/>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3E2414BD-74DF-41FF-B8F8-E9EB737F9C3E}" type="slidenum">
              <a:rPr lang="en-FI"/>
              <a:pPr>
                <a:defRPr/>
              </a:pPr>
              <a:t>‹#›</a:t>
            </a:fld>
            <a:endParaRPr lang="en-FI"/>
          </a:p>
        </p:txBody>
      </p:sp>
    </p:spTree>
  </p:cSld>
  <p:clrMap bg1="lt1" tx1="dk1" bg2="lt2" tx2="dk2" accent1="accent1" accent2="accent2" accent3="accent3" accent4="accent4" accent5="accent5" accent6="accent6" hlink="hlink" folHlink="folHlink"/>
  <p:notesStyle>
    <a:lvl1pPr algn="l" defTabSz="685800" rtl="0" eaLnBrk="0" fontAlgn="base" hangingPunct="0">
      <a:spcBef>
        <a:spcPct val="30000"/>
      </a:spcBef>
      <a:spcAft>
        <a:spcPct val="0"/>
      </a:spcAft>
      <a:defRPr sz="900" kern="1200">
        <a:solidFill>
          <a:schemeClr val="tx1"/>
        </a:solidFill>
        <a:latin typeface="+mn-lt"/>
        <a:ea typeface="+mn-ea"/>
        <a:cs typeface="+mn-cs"/>
      </a:defRPr>
    </a:lvl1pPr>
    <a:lvl2pPr marL="342900" algn="l" defTabSz="685800" rtl="0" eaLnBrk="0" fontAlgn="base" hangingPunct="0">
      <a:spcBef>
        <a:spcPct val="30000"/>
      </a:spcBef>
      <a:spcAft>
        <a:spcPct val="0"/>
      </a:spcAft>
      <a:defRPr sz="900" kern="1200">
        <a:solidFill>
          <a:schemeClr val="tx1"/>
        </a:solidFill>
        <a:latin typeface="+mn-lt"/>
        <a:ea typeface="+mn-ea"/>
        <a:cs typeface="+mn-cs"/>
      </a:defRPr>
    </a:lvl2pPr>
    <a:lvl3pPr marL="685800" algn="l" defTabSz="685800" rtl="0" eaLnBrk="0" fontAlgn="base" hangingPunct="0">
      <a:spcBef>
        <a:spcPct val="30000"/>
      </a:spcBef>
      <a:spcAft>
        <a:spcPct val="0"/>
      </a:spcAft>
      <a:defRPr sz="900" kern="1200">
        <a:solidFill>
          <a:schemeClr val="tx1"/>
        </a:solidFill>
        <a:latin typeface="+mn-lt"/>
        <a:ea typeface="+mn-ea"/>
        <a:cs typeface="+mn-cs"/>
      </a:defRPr>
    </a:lvl3pPr>
    <a:lvl4pPr marL="1028700" algn="l" defTabSz="685800" rtl="0" eaLnBrk="0" fontAlgn="base" hangingPunct="0">
      <a:spcBef>
        <a:spcPct val="30000"/>
      </a:spcBef>
      <a:spcAft>
        <a:spcPct val="0"/>
      </a:spcAft>
      <a:defRPr sz="900" kern="1200">
        <a:solidFill>
          <a:schemeClr val="tx1"/>
        </a:solidFill>
        <a:latin typeface="+mn-lt"/>
        <a:ea typeface="+mn-ea"/>
        <a:cs typeface="+mn-cs"/>
      </a:defRPr>
    </a:lvl4pPr>
    <a:lvl5pPr marL="1371600" algn="l" defTabSz="685800" rtl="0" eaLnBrk="0" fontAlgn="base" hangingPunct="0">
      <a:spcBef>
        <a:spcPct val="30000"/>
      </a:spcBef>
      <a:spcAft>
        <a:spcPct val="0"/>
      </a:spcAft>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9.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10.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8031A7"/>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t="34659" r="41395"/>
          <a:stretch/>
        </p:blipFill>
        <p:spPr>
          <a:xfrm>
            <a:off x="4862512" y="-6351"/>
            <a:ext cx="4281488" cy="4773613"/>
          </a:xfrm>
          <a:prstGeom prst="rect">
            <a:avLst/>
          </a:prstGeom>
        </p:spPr>
      </p:pic>
      <p:sp>
        <p:nvSpPr>
          <p:cNvPr id="2" name="Title 1"/>
          <p:cNvSpPr>
            <a:spLocks noGrp="1"/>
          </p:cNvSpPr>
          <p:nvPr>
            <p:ph type="ctrTitle"/>
          </p:nvPr>
        </p:nvSpPr>
        <p:spPr>
          <a:xfrm>
            <a:off x="1143000" y="841772"/>
            <a:ext cx="6858000" cy="1790700"/>
          </a:xfrm>
        </p:spPr>
        <p:txBody>
          <a:bodyPr anchor="b"/>
          <a:lstStyle>
            <a:lvl1pPr algn="ctr">
              <a:defRPr sz="4500">
                <a:solidFill>
                  <a:schemeClr val="bg1"/>
                </a:solidFill>
                <a:latin typeface="+mj-lt"/>
              </a:defRPr>
            </a:lvl1pPr>
          </a:lstStyle>
          <a:p>
            <a:r>
              <a:rPr lang="en-US" dirty="0"/>
              <a:t>Click to edit Master title style</a:t>
            </a:r>
          </a:p>
        </p:txBody>
      </p:sp>
      <p:sp>
        <p:nvSpPr>
          <p:cNvPr id="3" name="Subtitle 2"/>
          <p:cNvSpPr>
            <a:spLocks noGrp="1"/>
          </p:cNvSpPr>
          <p:nvPr>
            <p:ph type="subTitle" idx="1"/>
          </p:nvPr>
        </p:nvSpPr>
        <p:spPr>
          <a:xfrm>
            <a:off x="1143000" y="2701528"/>
            <a:ext cx="6858000" cy="1241822"/>
          </a:xfrm>
          <a:prstGeom prst="rect">
            <a:avLst/>
          </a:prstGeom>
        </p:spPr>
        <p:txBody>
          <a:bodyPr/>
          <a:lstStyle>
            <a:lvl1pPr marL="0" indent="0" algn="ctr">
              <a:buNone/>
              <a:defRPr sz="1800">
                <a:solidFill>
                  <a:schemeClr val="bg1"/>
                </a:solidFill>
                <a:latin typeface="Corbel" panose="020B0503020204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5" name="Footer Placeholder 4"/>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55C5AB0-D428-4AAD-AEA0-6E91B0657542}" type="slidenum">
              <a:rPr lang="en-US" smtClean="0"/>
              <a:pPr/>
              <a:t>‹#›</a:t>
            </a:fld>
            <a:endParaRPr lang="en-US" dirty="0"/>
          </a:p>
        </p:txBody>
      </p:sp>
      <p:pic>
        <p:nvPicPr>
          <p:cNvPr id="7" name="Kuva 6" descr="Kuva, joka sisältää kohteen teksti, Fontti, Grafiikka, graafinen suunnittelu&#10;&#10;Kuvaus luotu automaattisesti">
            <a:extLst>
              <a:ext uri="{FF2B5EF4-FFF2-40B4-BE49-F238E27FC236}">
                <a16:creationId xmlns:a16="http://schemas.microsoft.com/office/drawing/2014/main" id="{1DF41C3C-C226-F5BF-FCBC-CC57DD7EE75F}"/>
              </a:ext>
            </a:extLst>
          </p:cNvPr>
          <p:cNvPicPr>
            <a:picLocks noChangeAspect="1"/>
          </p:cNvPicPr>
          <p:nvPr userDrawn="1"/>
        </p:nvPicPr>
        <p:blipFill>
          <a:blip r:embed="rId3"/>
          <a:stretch>
            <a:fillRect/>
          </a:stretch>
        </p:blipFill>
        <p:spPr>
          <a:xfrm>
            <a:off x="-13854" y="-58425"/>
            <a:ext cx="1378527" cy="356776"/>
          </a:xfrm>
          <a:prstGeom prst="rect">
            <a:avLst/>
          </a:prstGeom>
        </p:spPr>
      </p:pic>
      <p:sp>
        <p:nvSpPr>
          <p:cNvPr id="8" name="Date Placeholder 3">
            <a:extLst>
              <a:ext uri="{FF2B5EF4-FFF2-40B4-BE49-F238E27FC236}">
                <a16:creationId xmlns:a16="http://schemas.microsoft.com/office/drawing/2014/main" id="{28111CCD-923F-D6AD-8AA8-BBC08C7DFCAA}"/>
              </a:ext>
            </a:extLst>
          </p:cNvPr>
          <p:cNvSpPr txBox="1">
            <a:spLocks/>
          </p:cNvSpPr>
          <p:nvPr userDrawn="1"/>
        </p:nvSpPr>
        <p:spPr>
          <a:xfrm>
            <a:off x="8158163" y="4556"/>
            <a:ext cx="631825" cy="246063"/>
          </a:xfrm>
          <a:prstGeom prst="rect">
            <a:avLst/>
          </a:prstGeom>
        </p:spPr>
        <p:txBody>
          <a:bodyPr vert="horz" lIns="0" tIns="0" rIns="0" bIns="0" rtlCol="0" anchor="ctr"/>
          <a:lstStyle>
            <a:defPPr>
              <a:defRPr lang="en-US"/>
            </a:defPPr>
            <a:lvl1pPr algn="ctr" defTabSz="457200" rtl="0" eaLnBrk="1" fontAlgn="auto" hangingPunct="1">
              <a:spcBef>
                <a:spcPts val="0"/>
              </a:spcBef>
              <a:spcAft>
                <a:spcPts val="0"/>
              </a:spcAft>
              <a:defRPr sz="800" kern="1200">
                <a:solidFill>
                  <a:schemeClr val="tx1"/>
                </a:solidFill>
                <a:latin typeface="+mn-lt"/>
                <a:ea typeface="+mn-ea"/>
                <a:cs typeface="+mn-cs"/>
              </a:defRPr>
            </a:lvl1pPr>
            <a:lvl2pPr marL="457200"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5pPr>
            <a:lvl6pPr marL="2286000" algn="l" defTabSz="914400" rtl="0" eaLnBrk="1" latinLnBrk="0" hangingPunct="1">
              <a:defRPr kern="1200">
                <a:solidFill>
                  <a:schemeClr val="tx1"/>
                </a:solidFill>
                <a:latin typeface="Corbel" panose="020B0503020204020204" pitchFamily="34" charset="0"/>
                <a:ea typeface="+mn-ea"/>
                <a:cs typeface="+mn-cs"/>
              </a:defRPr>
            </a:lvl6pPr>
            <a:lvl7pPr marL="2743200" algn="l" defTabSz="914400" rtl="0" eaLnBrk="1" latinLnBrk="0" hangingPunct="1">
              <a:defRPr kern="1200">
                <a:solidFill>
                  <a:schemeClr val="tx1"/>
                </a:solidFill>
                <a:latin typeface="Corbel" panose="020B0503020204020204" pitchFamily="34" charset="0"/>
                <a:ea typeface="+mn-ea"/>
                <a:cs typeface="+mn-cs"/>
              </a:defRPr>
            </a:lvl7pPr>
            <a:lvl8pPr marL="3200400" algn="l" defTabSz="914400" rtl="0" eaLnBrk="1" latinLnBrk="0" hangingPunct="1">
              <a:defRPr kern="1200">
                <a:solidFill>
                  <a:schemeClr val="tx1"/>
                </a:solidFill>
                <a:latin typeface="Corbel" panose="020B0503020204020204" pitchFamily="34" charset="0"/>
                <a:ea typeface="+mn-ea"/>
                <a:cs typeface="+mn-cs"/>
              </a:defRPr>
            </a:lvl8pPr>
            <a:lvl9pPr marL="3657600" algn="l" defTabSz="914400" rtl="0" eaLnBrk="1" latinLnBrk="0" hangingPunct="1">
              <a:defRPr kern="1200">
                <a:solidFill>
                  <a:schemeClr val="tx1"/>
                </a:solidFill>
                <a:latin typeface="Corbel" panose="020B0503020204020204" pitchFamily="34" charset="0"/>
                <a:ea typeface="+mn-ea"/>
                <a:cs typeface="+mn-cs"/>
              </a:defRPr>
            </a:lvl9pPr>
          </a:lstStyle>
          <a:p>
            <a:pPr>
              <a:defRPr/>
            </a:pPr>
            <a:endParaRPr lang="en-FI" dirty="0">
              <a:solidFill>
                <a:schemeClr val="bg1"/>
              </a:solidFill>
            </a:endParaRPr>
          </a:p>
        </p:txBody>
      </p:sp>
    </p:spTree>
    <p:extLst>
      <p:ext uri="{BB962C8B-B14F-4D97-AF65-F5344CB8AC3E}">
        <p14:creationId xmlns:p14="http://schemas.microsoft.com/office/powerpoint/2010/main" val="605413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Blank">
    <p:bg>
      <p:bgPr>
        <a:solidFill>
          <a:srgbClr val="8031A7"/>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fld id="{3FFE9EB6-3063-43C9-A806-B7ED20C5A08A}" type="datetimeFigureOut">
              <a:rPr lang="en-US" smtClean="0"/>
              <a:pPr/>
              <a:t>2/4/2025</a:t>
            </a:fld>
            <a:endParaRPr lang="en-US" dirty="0"/>
          </a:p>
        </p:txBody>
      </p:sp>
      <p:sp>
        <p:nvSpPr>
          <p:cNvPr id="3" name="Footer Placeholder 2"/>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055C5AB0-D428-4AAD-AEA0-6E91B0657542}" type="slidenum">
              <a:rPr lang="en-US" smtClean="0"/>
              <a:pPr/>
              <a:t>‹#›</a:t>
            </a:fld>
            <a:endParaRPr lang="en-US" dirty="0"/>
          </a:p>
        </p:txBody>
      </p:sp>
      <p:sp>
        <p:nvSpPr>
          <p:cNvPr id="8" name="Text Placeholder 3"/>
          <p:cNvSpPr>
            <a:spLocks noGrp="1"/>
          </p:cNvSpPr>
          <p:nvPr>
            <p:ph type="body" sz="half" idx="2"/>
          </p:nvPr>
        </p:nvSpPr>
        <p:spPr>
          <a:xfrm>
            <a:off x="629842" y="2513299"/>
            <a:ext cx="2056209" cy="2253964"/>
          </a:xfrm>
          <a:prstGeom prst="rect">
            <a:avLst/>
          </a:prstGeom>
        </p:spPr>
        <p:txBody>
          <a:bodyPr/>
          <a:lstStyle>
            <a:lvl1pPr marL="0" indent="0" algn="ctr">
              <a:buNone/>
              <a:defRPr sz="1200">
                <a:solidFill>
                  <a:schemeClr val="bg1"/>
                </a:solidFill>
                <a:latin typeface="Effra"/>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Edit Master text styles</a:t>
            </a:r>
          </a:p>
        </p:txBody>
      </p:sp>
      <p:sp>
        <p:nvSpPr>
          <p:cNvPr id="9" name="Text Placeholder 3"/>
          <p:cNvSpPr>
            <a:spLocks noGrp="1"/>
          </p:cNvSpPr>
          <p:nvPr>
            <p:ph type="body" sz="half" idx="13"/>
          </p:nvPr>
        </p:nvSpPr>
        <p:spPr>
          <a:xfrm>
            <a:off x="3028950" y="2513299"/>
            <a:ext cx="3086100" cy="2253964"/>
          </a:xfrm>
          <a:prstGeom prst="rect">
            <a:avLst/>
          </a:prstGeom>
        </p:spPr>
        <p:txBody>
          <a:bodyPr/>
          <a:lstStyle>
            <a:lvl1pPr marL="0" indent="0" algn="ctr">
              <a:buNone/>
              <a:defRPr sz="1200">
                <a:solidFill>
                  <a:schemeClr val="bg1"/>
                </a:solidFill>
                <a:latin typeface="Effra"/>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Edit Master text styles</a:t>
            </a:r>
          </a:p>
        </p:txBody>
      </p:sp>
      <p:sp>
        <p:nvSpPr>
          <p:cNvPr id="10" name="Text Placeholder 3"/>
          <p:cNvSpPr>
            <a:spLocks noGrp="1"/>
          </p:cNvSpPr>
          <p:nvPr>
            <p:ph type="body" sz="half" idx="14"/>
          </p:nvPr>
        </p:nvSpPr>
        <p:spPr>
          <a:xfrm>
            <a:off x="6457950" y="2513299"/>
            <a:ext cx="2057401" cy="2253964"/>
          </a:xfrm>
          <a:prstGeom prst="rect">
            <a:avLst/>
          </a:prstGeom>
        </p:spPr>
        <p:txBody>
          <a:bodyPr/>
          <a:lstStyle>
            <a:lvl1pPr marL="0" indent="0" algn="ctr">
              <a:buNone/>
              <a:defRPr sz="1200">
                <a:solidFill>
                  <a:schemeClr val="bg1"/>
                </a:solidFill>
                <a:latin typeface="Effra"/>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Edit Master text styles</a:t>
            </a:r>
          </a:p>
        </p:txBody>
      </p:sp>
      <p:sp>
        <p:nvSpPr>
          <p:cNvPr id="11" name="Text Placeholder 2"/>
          <p:cNvSpPr>
            <a:spLocks noGrp="1"/>
          </p:cNvSpPr>
          <p:nvPr>
            <p:ph type="body" idx="1"/>
          </p:nvPr>
        </p:nvSpPr>
        <p:spPr>
          <a:xfrm>
            <a:off x="628651" y="1797817"/>
            <a:ext cx="2057400" cy="617934"/>
          </a:xfrm>
          <a:prstGeom prst="rect">
            <a:avLst/>
          </a:prstGeom>
        </p:spPr>
        <p:txBody>
          <a:bodyPr anchor="b"/>
          <a:lstStyle>
            <a:lvl1pPr marL="0" indent="0" algn="ctr">
              <a:buNone/>
              <a:defRPr sz="1500" b="1">
                <a:solidFill>
                  <a:schemeClr val="bg1"/>
                </a:solidFill>
                <a:latin typeface="PP Agrandir Wide Black" panose="00000A05000000000000" pitchFamily="50"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12" name="Text Placeholder 2"/>
          <p:cNvSpPr>
            <a:spLocks noGrp="1"/>
          </p:cNvSpPr>
          <p:nvPr>
            <p:ph type="body" idx="15"/>
          </p:nvPr>
        </p:nvSpPr>
        <p:spPr>
          <a:xfrm>
            <a:off x="3028950" y="1797817"/>
            <a:ext cx="3086100" cy="617934"/>
          </a:xfrm>
          <a:prstGeom prst="rect">
            <a:avLst/>
          </a:prstGeom>
        </p:spPr>
        <p:txBody>
          <a:bodyPr anchor="b"/>
          <a:lstStyle>
            <a:lvl1pPr marL="0" indent="0" algn="ctr">
              <a:buNone/>
              <a:defRPr sz="1500" b="1">
                <a:solidFill>
                  <a:schemeClr val="bg1"/>
                </a:solidFill>
                <a:latin typeface="PP Agrandir Wide Black" panose="00000A05000000000000" pitchFamily="50"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13" name="Text Placeholder 2"/>
          <p:cNvSpPr>
            <a:spLocks noGrp="1"/>
          </p:cNvSpPr>
          <p:nvPr>
            <p:ph type="body" idx="16"/>
          </p:nvPr>
        </p:nvSpPr>
        <p:spPr>
          <a:xfrm>
            <a:off x="6457949" y="1797817"/>
            <a:ext cx="2057400" cy="617934"/>
          </a:xfrm>
          <a:prstGeom prst="rect">
            <a:avLst/>
          </a:prstGeom>
        </p:spPr>
        <p:txBody>
          <a:bodyPr anchor="b"/>
          <a:lstStyle>
            <a:lvl1pPr marL="0" indent="0" algn="ctr">
              <a:buNone/>
              <a:defRPr sz="1500" b="1">
                <a:solidFill>
                  <a:schemeClr val="bg1"/>
                </a:solidFill>
                <a:latin typeface="PP Agrandir Wide Black" panose="00000A05000000000000" pitchFamily="50"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53175" y="545068"/>
            <a:ext cx="1037651" cy="993089"/>
          </a:xfrm>
          <a:prstGeom prst="rect">
            <a:avLst/>
          </a:prstGeom>
        </p:spPr>
      </p:pic>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67824" y="545068"/>
            <a:ext cx="1037651" cy="993089"/>
          </a:xfrm>
          <a:prstGeom prst="rect">
            <a:avLst/>
          </a:prstGeom>
        </p:spPr>
      </p:pic>
      <p:pic>
        <p:nvPicPr>
          <p:cNvPr id="18" name="Pictur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84923" y="545068"/>
            <a:ext cx="1037651" cy="993089"/>
          </a:xfrm>
          <a:prstGeom prst="rect">
            <a:avLst/>
          </a:prstGeom>
        </p:spPr>
      </p:pic>
      <p:pic>
        <p:nvPicPr>
          <p:cNvPr id="6" name="Kuva 5" descr="Kuva, joka sisältää kohteen teksti, Fontti, Grafiikka, graafinen suunnittelu&#10;&#10;Kuvaus luotu automaattisesti">
            <a:extLst>
              <a:ext uri="{FF2B5EF4-FFF2-40B4-BE49-F238E27FC236}">
                <a16:creationId xmlns:a16="http://schemas.microsoft.com/office/drawing/2014/main" id="{DAA07F27-BCC9-097A-721B-3F28BA5ED8F5}"/>
              </a:ext>
            </a:extLst>
          </p:cNvPr>
          <p:cNvPicPr>
            <a:picLocks noChangeAspect="1"/>
          </p:cNvPicPr>
          <p:nvPr userDrawn="1"/>
        </p:nvPicPr>
        <p:blipFill>
          <a:blip r:embed="rId5"/>
          <a:stretch>
            <a:fillRect/>
          </a:stretch>
        </p:blipFill>
        <p:spPr>
          <a:xfrm>
            <a:off x="-13854" y="-58425"/>
            <a:ext cx="1378527" cy="356776"/>
          </a:xfrm>
          <a:prstGeom prst="rect">
            <a:avLst/>
          </a:prstGeom>
        </p:spPr>
      </p:pic>
    </p:spTree>
    <p:extLst>
      <p:ext uri="{BB962C8B-B14F-4D97-AF65-F5344CB8AC3E}">
        <p14:creationId xmlns:p14="http://schemas.microsoft.com/office/powerpoint/2010/main" val="842029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8031A7"/>
        </a:solidFill>
        <a:effectLst/>
      </p:bgPr>
    </p:bg>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F7F611E0-53BB-499D-A0D3-4716540336A3}"/>
              </a:ext>
            </a:extLst>
          </p:cNvPr>
          <p:cNvPicPr>
            <a:picLocks noChangeAspect="1" noChangeArrowheads="1"/>
          </p:cNvPicPr>
          <p:nvPr/>
        </p:nvPicPr>
        <p:blipFill rotWithShape="1">
          <a:blip r:embed="rId2"/>
          <a:srcRect l="-48" t="-154" r="28521" b="154"/>
          <a:stretch/>
        </p:blipFill>
        <p:spPr bwMode="auto">
          <a:xfrm>
            <a:off x="5459414" y="-7938"/>
            <a:ext cx="3684587" cy="515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7">
            <a:extLst>
              <a:ext uri="{FF2B5EF4-FFF2-40B4-BE49-F238E27FC236}">
                <a16:creationId xmlns:a16="http://schemas.microsoft.com/office/drawing/2014/main" id="{627C7211-012D-4ED4-87B6-E2B0E265D3D2}"/>
              </a:ext>
            </a:extLst>
          </p:cNvPr>
          <p:cNvCxnSpPr>
            <a:cxnSpLocks/>
          </p:cNvCxnSpPr>
          <p:nvPr/>
        </p:nvCxnSpPr>
        <p:spPr>
          <a:xfrm>
            <a:off x="0" y="247650"/>
            <a:ext cx="9144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8">
            <a:extLst>
              <a:ext uri="{FF2B5EF4-FFF2-40B4-BE49-F238E27FC236}">
                <a16:creationId xmlns:a16="http://schemas.microsoft.com/office/drawing/2014/main" id="{A2D6FF04-45F0-4A61-BF63-232D140BF457}"/>
              </a:ext>
            </a:extLst>
          </p:cNvPr>
          <p:cNvCxnSpPr>
            <a:cxnSpLocks/>
          </p:cNvCxnSpPr>
          <p:nvPr/>
        </p:nvCxnSpPr>
        <p:spPr>
          <a:xfrm flipV="1">
            <a:off x="8161338" y="61913"/>
            <a:ext cx="0" cy="1238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9">
            <a:extLst>
              <a:ext uri="{FF2B5EF4-FFF2-40B4-BE49-F238E27FC236}">
                <a16:creationId xmlns:a16="http://schemas.microsoft.com/office/drawing/2014/main" id="{5EEBB654-B816-4D50-8570-CD3E06EC255D}"/>
              </a:ext>
            </a:extLst>
          </p:cNvPr>
          <p:cNvCxnSpPr>
            <a:cxnSpLocks/>
          </p:cNvCxnSpPr>
          <p:nvPr/>
        </p:nvCxnSpPr>
        <p:spPr>
          <a:xfrm flipV="1">
            <a:off x="8793163" y="61913"/>
            <a:ext cx="0" cy="1238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15437" y="633046"/>
            <a:ext cx="8313127" cy="866851"/>
          </a:xfrm>
        </p:spPr>
        <p:txBody>
          <a:bodyPr/>
          <a:lstStyle>
            <a:lvl1pPr>
              <a:defRPr>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3" name="Content Placeholder 2"/>
          <p:cNvSpPr>
            <a:spLocks noGrp="1"/>
          </p:cNvSpPr>
          <p:nvPr>
            <p:ph idx="1"/>
          </p:nvPr>
        </p:nvSpPr>
        <p:spPr>
          <a:xfrm>
            <a:off x="415437" y="1717482"/>
            <a:ext cx="8313127" cy="310791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8" name="Date Placeholder 3">
            <a:extLst>
              <a:ext uri="{FF2B5EF4-FFF2-40B4-BE49-F238E27FC236}">
                <a16:creationId xmlns:a16="http://schemas.microsoft.com/office/drawing/2014/main" id="{58B19DB3-4B7C-41BA-AE3B-EBE093D94951}"/>
              </a:ext>
            </a:extLst>
          </p:cNvPr>
          <p:cNvSpPr>
            <a:spLocks noGrp="1"/>
          </p:cNvSpPr>
          <p:nvPr>
            <p:ph type="dt" sz="half" idx="10"/>
          </p:nvPr>
        </p:nvSpPr>
        <p:spPr/>
        <p:txBody>
          <a:bodyPr/>
          <a:lstStyle>
            <a:lvl1pPr>
              <a:defRPr>
                <a:solidFill>
                  <a:schemeClr val="bg1"/>
                </a:solidFill>
              </a:defRPr>
            </a:lvl1pPr>
          </a:lstStyle>
          <a:p>
            <a:pPr>
              <a:defRPr/>
            </a:pPr>
            <a:fld id="{BAE6F401-8C23-4AD3-94D9-ECD1B46D1969}" type="datetime1">
              <a:rPr lang="fi-FI" smtClean="0"/>
              <a:pPr>
                <a:defRPr/>
              </a:pPr>
              <a:t>4.2.2025</a:t>
            </a:fld>
            <a:endParaRPr lang="en-FI" dirty="0"/>
          </a:p>
        </p:txBody>
      </p:sp>
      <p:sp>
        <p:nvSpPr>
          <p:cNvPr id="9" name="Slide Number Placeholder 5">
            <a:extLst>
              <a:ext uri="{FF2B5EF4-FFF2-40B4-BE49-F238E27FC236}">
                <a16:creationId xmlns:a16="http://schemas.microsoft.com/office/drawing/2014/main" id="{2FF2BEA8-23B5-4DD2-A9DB-98C4332E5AA2}"/>
              </a:ext>
            </a:extLst>
          </p:cNvPr>
          <p:cNvSpPr>
            <a:spLocks noGrp="1"/>
          </p:cNvSpPr>
          <p:nvPr>
            <p:ph type="sldNum" sz="quarter" idx="11"/>
          </p:nvPr>
        </p:nvSpPr>
        <p:spPr/>
        <p:txBody>
          <a:bodyPr/>
          <a:lstStyle>
            <a:lvl1pPr>
              <a:defRPr>
                <a:solidFill>
                  <a:schemeClr val="bg1"/>
                </a:solidFill>
              </a:defRPr>
            </a:lvl1pPr>
          </a:lstStyle>
          <a:p>
            <a:pPr>
              <a:defRPr/>
            </a:pPr>
            <a:fld id="{81CEFACB-7DA3-4681-A2B7-96892D925249}" type="slidenum">
              <a:rPr lang="en-FI" smtClean="0"/>
              <a:pPr>
                <a:defRPr/>
              </a:pPr>
              <a:t>‹#›</a:t>
            </a:fld>
            <a:endParaRPr lang="en-FI" dirty="0"/>
          </a:p>
        </p:txBody>
      </p:sp>
      <p:pic>
        <p:nvPicPr>
          <p:cNvPr id="11" name="Kuva 10" descr="Kuva, joka sisältää kohteen teksti, Fontti, Grafiikka, graafinen suunnittelu&#10;&#10;Kuvaus luotu automaattisesti">
            <a:extLst>
              <a:ext uri="{FF2B5EF4-FFF2-40B4-BE49-F238E27FC236}">
                <a16:creationId xmlns:a16="http://schemas.microsoft.com/office/drawing/2014/main" id="{9A46B132-0844-6094-4C89-099767B3D2CC}"/>
              </a:ext>
            </a:extLst>
          </p:cNvPr>
          <p:cNvPicPr>
            <a:picLocks noChangeAspect="1"/>
          </p:cNvPicPr>
          <p:nvPr userDrawn="1"/>
        </p:nvPicPr>
        <p:blipFill>
          <a:blip r:embed="rId3"/>
          <a:stretch>
            <a:fillRect/>
          </a:stretch>
        </p:blipFill>
        <p:spPr>
          <a:xfrm>
            <a:off x="-13854" y="-58425"/>
            <a:ext cx="1378527" cy="356776"/>
          </a:xfrm>
          <a:prstGeom prst="rect">
            <a:avLst/>
          </a:prstGeom>
        </p:spPr>
      </p:pic>
    </p:spTree>
    <p:extLst>
      <p:ext uri="{BB962C8B-B14F-4D97-AF65-F5344CB8AC3E}">
        <p14:creationId xmlns:p14="http://schemas.microsoft.com/office/powerpoint/2010/main" val="2567957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F7F611E0-53BB-499D-A0D3-4716540336A3}"/>
              </a:ext>
            </a:extLst>
          </p:cNvPr>
          <p:cNvPicPr>
            <a:picLocks noChangeAspect="1" noChangeArrowheads="1"/>
          </p:cNvPicPr>
          <p:nvPr/>
        </p:nvPicPr>
        <p:blipFill rotWithShape="1">
          <a:blip r:embed="rId2"/>
          <a:srcRect l="-48" t="-154" r="28521" b="154"/>
          <a:stretch/>
        </p:blipFill>
        <p:spPr bwMode="auto">
          <a:xfrm>
            <a:off x="5459413" y="-7938"/>
            <a:ext cx="3684587" cy="515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7">
            <a:extLst>
              <a:ext uri="{FF2B5EF4-FFF2-40B4-BE49-F238E27FC236}">
                <a16:creationId xmlns:a16="http://schemas.microsoft.com/office/drawing/2014/main" id="{627C7211-012D-4ED4-87B6-E2B0E265D3D2}"/>
              </a:ext>
            </a:extLst>
          </p:cNvPr>
          <p:cNvCxnSpPr>
            <a:cxnSpLocks/>
          </p:cNvCxnSpPr>
          <p:nvPr/>
        </p:nvCxnSpPr>
        <p:spPr>
          <a:xfrm>
            <a:off x="0" y="247650"/>
            <a:ext cx="9144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8">
            <a:extLst>
              <a:ext uri="{FF2B5EF4-FFF2-40B4-BE49-F238E27FC236}">
                <a16:creationId xmlns:a16="http://schemas.microsoft.com/office/drawing/2014/main" id="{A2D6FF04-45F0-4A61-BF63-232D140BF457}"/>
              </a:ext>
            </a:extLst>
          </p:cNvPr>
          <p:cNvCxnSpPr>
            <a:cxnSpLocks/>
          </p:cNvCxnSpPr>
          <p:nvPr/>
        </p:nvCxnSpPr>
        <p:spPr>
          <a:xfrm flipV="1">
            <a:off x="8161338" y="61913"/>
            <a:ext cx="0" cy="1238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9">
            <a:extLst>
              <a:ext uri="{FF2B5EF4-FFF2-40B4-BE49-F238E27FC236}">
                <a16:creationId xmlns:a16="http://schemas.microsoft.com/office/drawing/2014/main" id="{5EEBB654-B816-4D50-8570-CD3E06EC255D}"/>
              </a:ext>
            </a:extLst>
          </p:cNvPr>
          <p:cNvCxnSpPr>
            <a:cxnSpLocks/>
          </p:cNvCxnSpPr>
          <p:nvPr/>
        </p:nvCxnSpPr>
        <p:spPr>
          <a:xfrm flipV="1">
            <a:off x="8793163" y="61913"/>
            <a:ext cx="0" cy="1238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15436" y="633045"/>
            <a:ext cx="8313127" cy="866851"/>
          </a:xfrm>
        </p:spPr>
        <p:txBody>
          <a:bodyPr/>
          <a:lstStyle/>
          <a:p>
            <a:r>
              <a:rPr lang="fi-FI"/>
              <a:t>Muokkaa ots. perustyyl. napsautt.</a:t>
            </a:r>
            <a:endParaRPr lang="en-US"/>
          </a:p>
        </p:txBody>
      </p:sp>
      <p:sp>
        <p:nvSpPr>
          <p:cNvPr id="3" name="Content Placeholder 2"/>
          <p:cNvSpPr>
            <a:spLocks noGrp="1"/>
          </p:cNvSpPr>
          <p:nvPr>
            <p:ph idx="1"/>
          </p:nvPr>
        </p:nvSpPr>
        <p:spPr>
          <a:xfrm>
            <a:off x="415436" y="1717482"/>
            <a:ext cx="8313127" cy="310791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8" name="Date Placeholder 3">
            <a:extLst>
              <a:ext uri="{FF2B5EF4-FFF2-40B4-BE49-F238E27FC236}">
                <a16:creationId xmlns:a16="http://schemas.microsoft.com/office/drawing/2014/main" id="{58B19DB3-4B7C-41BA-AE3B-EBE093D94951}"/>
              </a:ext>
            </a:extLst>
          </p:cNvPr>
          <p:cNvSpPr>
            <a:spLocks noGrp="1"/>
          </p:cNvSpPr>
          <p:nvPr>
            <p:ph type="dt" sz="half" idx="10"/>
          </p:nvPr>
        </p:nvSpPr>
        <p:spPr/>
        <p:txBody>
          <a:bodyPr/>
          <a:lstStyle>
            <a:lvl1pPr>
              <a:defRPr/>
            </a:lvl1pPr>
          </a:lstStyle>
          <a:p>
            <a:pPr>
              <a:defRPr/>
            </a:pPr>
            <a:fld id="{BAE6F401-8C23-4AD3-94D9-ECD1B46D1969}" type="datetime1">
              <a:rPr lang="fi-FI"/>
              <a:pPr>
                <a:defRPr/>
              </a:pPr>
              <a:t>4.2.2025</a:t>
            </a:fld>
            <a:endParaRPr lang="en-FI"/>
          </a:p>
        </p:txBody>
      </p:sp>
      <p:sp>
        <p:nvSpPr>
          <p:cNvPr id="9" name="Slide Number Placeholder 5">
            <a:extLst>
              <a:ext uri="{FF2B5EF4-FFF2-40B4-BE49-F238E27FC236}">
                <a16:creationId xmlns:a16="http://schemas.microsoft.com/office/drawing/2014/main" id="{2FF2BEA8-23B5-4DD2-A9DB-98C4332E5AA2}"/>
              </a:ext>
            </a:extLst>
          </p:cNvPr>
          <p:cNvSpPr>
            <a:spLocks noGrp="1"/>
          </p:cNvSpPr>
          <p:nvPr>
            <p:ph type="sldNum" sz="quarter" idx="11"/>
          </p:nvPr>
        </p:nvSpPr>
        <p:spPr/>
        <p:txBody>
          <a:bodyPr/>
          <a:lstStyle>
            <a:lvl1pPr>
              <a:defRPr/>
            </a:lvl1pPr>
          </a:lstStyle>
          <a:p>
            <a:pPr>
              <a:defRPr/>
            </a:pPr>
            <a:fld id="{81CEFACB-7DA3-4681-A2B7-96892D925249}" type="slidenum">
              <a:rPr lang="en-FI"/>
              <a:pPr>
                <a:defRPr/>
              </a:pPr>
              <a:t>‹#›</a:t>
            </a:fld>
            <a:endParaRPr lang="en-FI"/>
          </a:p>
        </p:txBody>
      </p:sp>
    </p:spTree>
    <p:extLst>
      <p:ext uri="{BB962C8B-B14F-4D97-AF65-F5344CB8AC3E}">
        <p14:creationId xmlns:p14="http://schemas.microsoft.com/office/powerpoint/2010/main" val="26909272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4" name="Picture 8">
            <a:extLst>
              <a:ext uri="{FF2B5EF4-FFF2-40B4-BE49-F238E27FC236}">
                <a16:creationId xmlns:a16="http://schemas.microsoft.com/office/drawing/2014/main" id="{939935E8-2949-4BA8-9379-1374EFEAB8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7057"/>
          <a:stretch>
            <a:fillRect/>
          </a:stretch>
        </p:blipFill>
        <p:spPr bwMode="auto">
          <a:xfrm>
            <a:off x="5392738" y="-4763"/>
            <a:ext cx="3751262" cy="51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7">
            <a:extLst>
              <a:ext uri="{FF2B5EF4-FFF2-40B4-BE49-F238E27FC236}">
                <a16:creationId xmlns:a16="http://schemas.microsoft.com/office/drawing/2014/main" id="{E8204B39-6CE6-4C5A-BCAF-80498835DCA5}"/>
              </a:ext>
            </a:extLst>
          </p:cNvPr>
          <p:cNvCxnSpPr>
            <a:cxnSpLocks/>
          </p:cNvCxnSpPr>
          <p:nvPr/>
        </p:nvCxnSpPr>
        <p:spPr>
          <a:xfrm>
            <a:off x="0" y="247650"/>
            <a:ext cx="9144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9">
            <a:extLst>
              <a:ext uri="{FF2B5EF4-FFF2-40B4-BE49-F238E27FC236}">
                <a16:creationId xmlns:a16="http://schemas.microsoft.com/office/drawing/2014/main" id="{655698DF-2D61-4F70-BB45-2CD6F96E522F}"/>
              </a:ext>
            </a:extLst>
          </p:cNvPr>
          <p:cNvCxnSpPr>
            <a:cxnSpLocks/>
          </p:cNvCxnSpPr>
          <p:nvPr/>
        </p:nvCxnSpPr>
        <p:spPr>
          <a:xfrm flipV="1">
            <a:off x="8161338" y="61913"/>
            <a:ext cx="0" cy="1238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10">
            <a:extLst>
              <a:ext uri="{FF2B5EF4-FFF2-40B4-BE49-F238E27FC236}">
                <a16:creationId xmlns:a16="http://schemas.microsoft.com/office/drawing/2014/main" id="{1D2B5375-16E8-4CB3-8C09-9A184276293A}"/>
              </a:ext>
            </a:extLst>
          </p:cNvPr>
          <p:cNvCxnSpPr>
            <a:cxnSpLocks/>
          </p:cNvCxnSpPr>
          <p:nvPr/>
        </p:nvCxnSpPr>
        <p:spPr>
          <a:xfrm flipV="1">
            <a:off x="8793163" y="61913"/>
            <a:ext cx="0" cy="1238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15436" y="633045"/>
            <a:ext cx="8313127" cy="866838"/>
          </a:xfrm>
        </p:spPr>
        <p:txBody>
          <a:bodyPr/>
          <a:lstStyle/>
          <a:p>
            <a:r>
              <a:rPr lang="fi-FI"/>
              <a:t>Muokkaa ots. perustyyl. napsautt.</a:t>
            </a:r>
            <a:endParaRPr lang="en-US"/>
          </a:p>
        </p:txBody>
      </p:sp>
      <p:sp>
        <p:nvSpPr>
          <p:cNvPr id="3" name="Content Placeholder 2"/>
          <p:cNvSpPr>
            <a:spLocks noGrp="1"/>
          </p:cNvSpPr>
          <p:nvPr>
            <p:ph idx="1"/>
          </p:nvPr>
        </p:nvSpPr>
        <p:spPr>
          <a:xfrm>
            <a:off x="415436" y="1717482"/>
            <a:ext cx="8313127" cy="310791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8" name="Date Placeholder 3">
            <a:extLst>
              <a:ext uri="{FF2B5EF4-FFF2-40B4-BE49-F238E27FC236}">
                <a16:creationId xmlns:a16="http://schemas.microsoft.com/office/drawing/2014/main" id="{4C08BFCE-F35D-462D-8501-1ECFEAD64173}"/>
              </a:ext>
            </a:extLst>
          </p:cNvPr>
          <p:cNvSpPr>
            <a:spLocks noGrp="1"/>
          </p:cNvSpPr>
          <p:nvPr>
            <p:ph type="dt" sz="half" idx="10"/>
          </p:nvPr>
        </p:nvSpPr>
        <p:spPr/>
        <p:txBody>
          <a:bodyPr/>
          <a:lstStyle>
            <a:lvl1pPr>
              <a:defRPr/>
            </a:lvl1pPr>
          </a:lstStyle>
          <a:p>
            <a:pPr>
              <a:defRPr/>
            </a:pPr>
            <a:fld id="{F1334381-3241-4222-8154-9DD294AD6166}" type="datetime1">
              <a:rPr lang="fi-FI"/>
              <a:pPr>
                <a:defRPr/>
              </a:pPr>
              <a:t>4.2.2025</a:t>
            </a:fld>
            <a:endParaRPr lang="en-FI"/>
          </a:p>
        </p:txBody>
      </p:sp>
      <p:sp>
        <p:nvSpPr>
          <p:cNvPr id="9" name="Slide Number Placeholder 5">
            <a:extLst>
              <a:ext uri="{FF2B5EF4-FFF2-40B4-BE49-F238E27FC236}">
                <a16:creationId xmlns:a16="http://schemas.microsoft.com/office/drawing/2014/main" id="{37EC1036-530D-419C-832B-827CC3A4638E}"/>
              </a:ext>
            </a:extLst>
          </p:cNvPr>
          <p:cNvSpPr>
            <a:spLocks noGrp="1"/>
          </p:cNvSpPr>
          <p:nvPr>
            <p:ph type="sldNum" sz="quarter" idx="11"/>
          </p:nvPr>
        </p:nvSpPr>
        <p:spPr/>
        <p:txBody>
          <a:bodyPr/>
          <a:lstStyle>
            <a:lvl1pPr>
              <a:defRPr/>
            </a:lvl1pPr>
          </a:lstStyle>
          <a:p>
            <a:pPr>
              <a:defRPr/>
            </a:pPr>
            <a:fld id="{35E31565-C39C-49BD-B97B-04AAB21E4AB3}" type="slidenum">
              <a:rPr lang="en-FI"/>
              <a:pPr>
                <a:defRPr/>
              </a:pPr>
              <a:t>‹#›</a:t>
            </a:fld>
            <a:endParaRPr lang="en-FI"/>
          </a:p>
        </p:txBody>
      </p:sp>
    </p:spTree>
    <p:extLst>
      <p:ext uri="{BB962C8B-B14F-4D97-AF65-F5344CB8AC3E}">
        <p14:creationId xmlns:p14="http://schemas.microsoft.com/office/powerpoint/2010/main" val="17484859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1_Title and Vertical Text">
    <p:bg>
      <p:bgPr>
        <a:solidFill>
          <a:srgbClr val="8031A7"/>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r="34444" b="51690"/>
          <a:stretch/>
        </p:blipFill>
        <p:spPr>
          <a:xfrm>
            <a:off x="5772151" y="2665016"/>
            <a:ext cx="3371850" cy="2484834"/>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Vertical Text Placeholder 2"/>
          <p:cNvSpPr>
            <a:spLocks noGrp="1"/>
          </p:cNvSpPr>
          <p:nvPr>
            <p:ph type="body" orient="vert" idx="1"/>
          </p:nvPr>
        </p:nvSpPr>
        <p:spPr>
          <a:xfrm>
            <a:off x="628650" y="1369219"/>
            <a:ext cx="7886700" cy="3263504"/>
          </a:xfrm>
          <a:prstGeom prst="rect">
            <a:avLst/>
          </a:prstGeom>
        </p:spPr>
        <p:txBody>
          <a:bodyPr vert="horz"/>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solidFill>
                  <a:schemeClr val="bg1"/>
                </a:solidFill>
              </a:defRPr>
            </a:lvl1pPr>
          </a:lstStyle>
          <a:p>
            <a:fld id="{3FFE9EB6-3063-43C9-A806-B7ED20C5A08A}" type="datetimeFigureOut">
              <a:rPr lang="en-US" smtClean="0"/>
              <a:pPr/>
              <a:t>2/4/2025</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55C5AB0-D428-4AAD-AEA0-6E91B0657542}" type="slidenum">
              <a:rPr lang="en-US" smtClean="0"/>
              <a:pPr/>
              <a:t>‹#›</a:t>
            </a:fld>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5409" y="4695825"/>
            <a:ext cx="1422277" cy="208359"/>
          </a:xfrm>
          <a:prstGeom prst="rect">
            <a:avLst/>
          </a:prstGeom>
        </p:spPr>
      </p:pic>
      <p:pic>
        <p:nvPicPr>
          <p:cNvPr id="10" name="Kuva 9" descr="Kuva, joka sisältää kohteen teksti, Fontti, Grafiikka, graafinen suunnittelu&#10;&#10;Kuvaus luotu automaattisesti">
            <a:extLst>
              <a:ext uri="{FF2B5EF4-FFF2-40B4-BE49-F238E27FC236}">
                <a16:creationId xmlns:a16="http://schemas.microsoft.com/office/drawing/2014/main" id="{1A7AF9ED-B1E1-0C8D-9F36-198829747BB3}"/>
              </a:ext>
            </a:extLst>
          </p:cNvPr>
          <p:cNvPicPr>
            <a:picLocks noChangeAspect="1"/>
          </p:cNvPicPr>
          <p:nvPr userDrawn="1"/>
        </p:nvPicPr>
        <p:blipFill>
          <a:blip r:embed="rId4"/>
          <a:stretch>
            <a:fillRect/>
          </a:stretch>
        </p:blipFill>
        <p:spPr>
          <a:xfrm>
            <a:off x="-13854" y="-58425"/>
            <a:ext cx="1378527" cy="356776"/>
          </a:xfrm>
          <a:prstGeom prst="rect">
            <a:avLst/>
          </a:prstGeom>
        </p:spPr>
      </p:pic>
    </p:spTree>
    <p:extLst>
      <p:ext uri="{BB962C8B-B14F-4D97-AF65-F5344CB8AC3E}">
        <p14:creationId xmlns:p14="http://schemas.microsoft.com/office/powerpoint/2010/main" val="23328818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r="34444" b="51690"/>
          <a:stretch/>
        </p:blipFill>
        <p:spPr>
          <a:xfrm>
            <a:off x="5772151" y="2665016"/>
            <a:ext cx="3371850" cy="2484834"/>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28650" y="1369219"/>
            <a:ext cx="7886700" cy="3263504"/>
          </a:xfrm>
          <a:prstGeom prst="rect">
            <a:avLst/>
          </a:prstGeom>
        </p:spPr>
        <p:txBody>
          <a:bodyPr vert="horz"/>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FFE9EB6-3063-43C9-A806-B7ED20C5A08A}" type="datetimeFigureOut">
              <a:rPr lang="en-US" smtClean="0"/>
              <a:t>2/4/2025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Slide Number Placeholder 5"/>
          <p:cNvSpPr>
            <a:spLocks noGrp="1"/>
          </p:cNvSpPr>
          <p:nvPr>
            <p:ph type="sldNum" sz="quarter" idx="12"/>
          </p:nvPr>
        </p:nvSpPr>
        <p:spPr/>
        <p:txBody>
          <a:bodyPr/>
          <a:lstStyle/>
          <a:p>
            <a:fld id="{055C5AB0-D428-4AAD-AEA0-6E91B0657542}" type="slidenum">
              <a:rPr lang="en-US" smtClean="0"/>
              <a:t>‹#›</a:t>
            </a:fld>
            <a:endParaRPr lang="en-US"/>
          </a:p>
        </p:txBody>
      </p:sp>
    </p:spTree>
    <p:extLst>
      <p:ext uri="{BB962C8B-B14F-4D97-AF65-F5344CB8AC3E}">
        <p14:creationId xmlns:p14="http://schemas.microsoft.com/office/powerpoint/2010/main" val="31803462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4680724" cy="1200150"/>
          </a:xfrm>
        </p:spPr>
        <p:txBody>
          <a:bodyPr anchor="b"/>
          <a:lstStyle>
            <a:lvl1pPr>
              <a:defRPr sz="2400"/>
            </a:lvl1pPr>
          </a:lstStyle>
          <a:p>
            <a:r>
              <a:rPr lang="en-US" dirty="0"/>
              <a:t>Click to edit Master title style</a:t>
            </a:r>
          </a:p>
        </p:txBody>
      </p:sp>
      <p:sp>
        <p:nvSpPr>
          <p:cNvPr id="4" name="Text Placeholder 3"/>
          <p:cNvSpPr>
            <a:spLocks noGrp="1"/>
          </p:cNvSpPr>
          <p:nvPr>
            <p:ph type="body" sz="half" idx="2"/>
          </p:nvPr>
        </p:nvSpPr>
        <p:spPr>
          <a:xfrm>
            <a:off x="636984" y="1543050"/>
            <a:ext cx="3706415" cy="2858691"/>
          </a:xfrm>
          <a:prstGeom prst="rect">
            <a:avLst/>
          </a:prstGeom>
        </p:spPr>
        <p:txBody>
          <a:bodyPr/>
          <a:lstStyle>
            <a:lvl1pPr marL="0" indent="0">
              <a:buNone/>
              <a:defRPr sz="1200">
                <a:solidFill>
                  <a:schemeClr val="tx1"/>
                </a:solidFill>
                <a:latin typeface="+mn-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Edit Master text styles</a:t>
            </a:r>
          </a:p>
        </p:txBody>
      </p:sp>
      <p:sp>
        <p:nvSpPr>
          <p:cNvPr id="5" name="Date Placeholder 4"/>
          <p:cNvSpPr>
            <a:spLocks noGrp="1"/>
          </p:cNvSpPr>
          <p:nvPr>
            <p:ph type="dt" sz="half" idx="10"/>
          </p:nvPr>
        </p:nvSpPr>
        <p:spPr/>
        <p:txBody>
          <a:bodyPr/>
          <a:lstStyle/>
          <a:p>
            <a:fld id="{3FFE9EB6-3063-43C9-A806-B7ED20C5A08A}" type="datetimeFigureOut">
              <a:rPr lang="en-US" smtClean="0"/>
              <a:t>2/4/2025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 name="Slide Number Placeholder 6"/>
          <p:cNvSpPr>
            <a:spLocks noGrp="1"/>
          </p:cNvSpPr>
          <p:nvPr>
            <p:ph type="sldNum" sz="quarter" idx="12"/>
          </p:nvPr>
        </p:nvSpPr>
        <p:spPr/>
        <p:txBody>
          <a:bodyPr/>
          <a:lstStyle/>
          <a:p>
            <a:fld id="{055C5AB0-D428-4AAD-AEA0-6E91B0657542}" type="slidenum">
              <a:rPr lang="en-US" smtClean="0"/>
              <a:t>‹#›</a:t>
            </a:fld>
            <a:endParaRPr lang="en-US"/>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t="14315" r="39005" b="14568"/>
          <a:stretch/>
        </p:blipFill>
        <p:spPr>
          <a:xfrm>
            <a:off x="4724400" y="-12699"/>
            <a:ext cx="4438650" cy="5175249"/>
          </a:xfrm>
          <a:prstGeom prst="rect">
            <a:avLst/>
          </a:prstGeom>
        </p:spPr>
      </p:pic>
      <p:sp>
        <p:nvSpPr>
          <p:cNvPr id="9" name="Picture Placeholder 8"/>
          <p:cNvSpPr>
            <a:spLocks noGrp="1"/>
          </p:cNvSpPr>
          <p:nvPr>
            <p:ph type="pic" sz="quarter" idx="13"/>
          </p:nvPr>
        </p:nvSpPr>
        <p:spPr>
          <a:xfrm>
            <a:off x="5311303" y="1"/>
            <a:ext cx="3852485" cy="5168153"/>
          </a:xfrm>
          <a:custGeom>
            <a:avLst/>
            <a:gdLst>
              <a:gd name="connsiteX0" fmla="*/ 1226705 w 5136646"/>
              <a:gd name="connsiteY0" fmla="*/ 0 h 6890871"/>
              <a:gd name="connsiteX1" fmla="*/ 5094863 w 5136646"/>
              <a:gd name="connsiteY1" fmla="*/ 18822 h 6890871"/>
              <a:gd name="connsiteX2" fmla="*/ 5123301 w 5136646"/>
              <a:gd name="connsiteY2" fmla="*/ 6873894 h 6890871"/>
              <a:gd name="connsiteX3" fmla="*/ 2256765 w 5136646"/>
              <a:gd name="connsiteY3" fmla="*/ 6875388 h 6890871"/>
              <a:gd name="connsiteX4" fmla="*/ 264425 w 5136646"/>
              <a:gd name="connsiteY4" fmla="*/ 5692087 h 6890871"/>
              <a:gd name="connsiteX5" fmla="*/ 268823 w 5136646"/>
              <a:gd name="connsiteY5" fmla="*/ 2805529 h 6890871"/>
              <a:gd name="connsiteX6" fmla="*/ 1130590 w 5136646"/>
              <a:gd name="connsiteY6" fmla="*/ 1549921 h 6890871"/>
              <a:gd name="connsiteX7" fmla="*/ 1226705 w 5136646"/>
              <a:gd name="connsiteY7" fmla="*/ 0 h 689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36646" h="6890871">
                <a:moveTo>
                  <a:pt x="1226705" y="0"/>
                </a:moveTo>
                <a:lnTo>
                  <a:pt x="5094863" y="18822"/>
                </a:lnTo>
                <a:cubicBezTo>
                  <a:pt x="5169608" y="1964061"/>
                  <a:pt x="5120752" y="6012452"/>
                  <a:pt x="5123301" y="6873894"/>
                </a:cubicBezTo>
                <a:cubicBezTo>
                  <a:pt x="3880839" y="6828017"/>
                  <a:pt x="3063826" y="6927348"/>
                  <a:pt x="2256765" y="6875388"/>
                </a:cubicBezTo>
                <a:cubicBezTo>
                  <a:pt x="1449705" y="6823427"/>
                  <a:pt x="595749" y="6370397"/>
                  <a:pt x="264425" y="5692087"/>
                </a:cubicBezTo>
                <a:cubicBezTo>
                  <a:pt x="-66899" y="5013777"/>
                  <a:pt x="-110315" y="3803545"/>
                  <a:pt x="268823" y="2805529"/>
                </a:cubicBezTo>
                <a:cubicBezTo>
                  <a:pt x="511747" y="2124133"/>
                  <a:pt x="970944" y="2017509"/>
                  <a:pt x="1130590" y="1549921"/>
                </a:cubicBezTo>
                <a:cubicBezTo>
                  <a:pt x="1290237" y="1082333"/>
                  <a:pt x="1134207" y="462063"/>
                  <a:pt x="1226705" y="0"/>
                </a:cubicBezTo>
                <a:close/>
              </a:path>
            </a:pathLst>
          </a:custGeom>
        </p:spPr>
        <p:txBody>
          <a:bodyPr wrap="square">
            <a:noAutofit/>
          </a:bodyPr>
          <a:lstStyle/>
          <a:p>
            <a:endParaRPr lang="en-US"/>
          </a:p>
        </p:txBody>
      </p:sp>
    </p:spTree>
    <p:extLst>
      <p:ext uri="{BB962C8B-B14F-4D97-AF65-F5344CB8AC3E}">
        <p14:creationId xmlns:p14="http://schemas.microsoft.com/office/powerpoint/2010/main" val="26603643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ntent with Caption">
    <p:bg>
      <p:bgPr>
        <a:solidFill>
          <a:srgbClr val="8031A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4680724" cy="1200150"/>
          </a:xfrm>
        </p:spPr>
        <p:txBody>
          <a:bodyPr anchor="b"/>
          <a:lstStyle>
            <a:lvl1pPr>
              <a:defRPr sz="2400">
                <a:solidFill>
                  <a:schemeClr val="bg1"/>
                </a:solidFill>
              </a:defRPr>
            </a:lvl1pPr>
          </a:lstStyle>
          <a:p>
            <a:r>
              <a:rPr lang="en-US" dirty="0"/>
              <a:t>Click to edit Master title style</a:t>
            </a:r>
          </a:p>
        </p:txBody>
      </p:sp>
      <p:sp>
        <p:nvSpPr>
          <p:cNvPr id="4" name="Text Placeholder 3"/>
          <p:cNvSpPr>
            <a:spLocks noGrp="1"/>
          </p:cNvSpPr>
          <p:nvPr>
            <p:ph type="body" sz="half" idx="2"/>
          </p:nvPr>
        </p:nvSpPr>
        <p:spPr>
          <a:xfrm>
            <a:off x="636984" y="1543050"/>
            <a:ext cx="3706415" cy="2858691"/>
          </a:xfrm>
          <a:prstGeom prst="rect">
            <a:avLst/>
          </a:prstGeom>
        </p:spPr>
        <p:txBody>
          <a:bodyPr/>
          <a:lstStyle>
            <a:lvl1pPr marL="0" indent="0">
              <a:buNone/>
              <a:defRPr sz="1200">
                <a:solidFill>
                  <a:schemeClr val="bg1"/>
                </a:solidFill>
                <a:latin typeface="+mn-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Edit Master text styles</a:t>
            </a:r>
          </a:p>
        </p:txBody>
      </p:sp>
      <p:sp>
        <p:nvSpPr>
          <p:cNvPr id="5" name="Date Placeholder 4"/>
          <p:cNvSpPr>
            <a:spLocks noGrp="1"/>
          </p:cNvSpPr>
          <p:nvPr>
            <p:ph type="dt" sz="half" idx="10"/>
          </p:nvPr>
        </p:nvSpPr>
        <p:spPr/>
        <p:txBody>
          <a:bodyPr/>
          <a:lstStyle/>
          <a:p>
            <a:fld id="{3FFE9EB6-3063-43C9-A806-B7ED20C5A08A}" type="datetimeFigureOut">
              <a:rPr lang="en-US" smtClean="0"/>
              <a:t>2/4/2025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 name="Slide Number Placeholder 6"/>
          <p:cNvSpPr>
            <a:spLocks noGrp="1"/>
          </p:cNvSpPr>
          <p:nvPr>
            <p:ph type="sldNum" sz="quarter" idx="12"/>
          </p:nvPr>
        </p:nvSpPr>
        <p:spPr/>
        <p:txBody>
          <a:bodyPr/>
          <a:lstStyle/>
          <a:p>
            <a:fld id="{055C5AB0-D428-4AAD-AEA0-6E91B0657542}" type="slidenum">
              <a:rPr lang="en-US" smtClean="0"/>
              <a:t>‹#›</a:t>
            </a:fld>
            <a:endParaRPr lang="en-US"/>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t="14315" r="39005" b="14568"/>
          <a:stretch/>
        </p:blipFill>
        <p:spPr>
          <a:xfrm>
            <a:off x="4724400" y="-12699"/>
            <a:ext cx="4438650" cy="5175249"/>
          </a:xfrm>
          <a:prstGeom prst="rect">
            <a:avLst/>
          </a:prstGeom>
        </p:spPr>
      </p:pic>
      <p:sp>
        <p:nvSpPr>
          <p:cNvPr id="9" name="Picture Placeholder 8"/>
          <p:cNvSpPr>
            <a:spLocks noGrp="1"/>
          </p:cNvSpPr>
          <p:nvPr>
            <p:ph type="pic" sz="quarter" idx="13"/>
          </p:nvPr>
        </p:nvSpPr>
        <p:spPr>
          <a:xfrm>
            <a:off x="5311303" y="1"/>
            <a:ext cx="3852485" cy="5168153"/>
          </a:xfrm>
          <a:custGeom>
            <a:avLst/>
            <a:gdLst>
              <a:gd name="connsiteX0" fmla="*/ 1226705 w 5136646"/>
              <a:gd name="connsiteY0" fmla="*/ 0 h 6890871"/>
              <a:gd name="connsiteX1" fmla="*/ 5094863 w 5136646"/>
              <a:gd name="connsiteY1" fmla="*/ 18822 h 6890871"/>
              <a:gd name="connsiteX2" fmla="*/ 5123301 w 5136646"/>
              <a:gd name="connsiteY2" fmla="*/ 6873894 h 6890871"/>
              <a:gd name="connsiteX3" fmla="*/ 2256765 w 5136646"/>
              <a:gd name="connsiteY3" fmla="*/ 6875388 h 6890871"/>
              <a:gd name="connsiteX4" fmla="*/ 264425 w 5136646"/>
              <a:gd name="connsiteY4" fmla="*/ 5692087 h 6890871"/>
              <a:gd name="connsiteX5" fmla="*/ 268823 w 5136646"/>
              <a:gd name="connsiteY5" fmla="*/ 2805529 h 6890871"/>
              <a:gd name="connsiteX6" fmla="*/ 1130590 w 5136646"/>
              <a:gd name="connsiteY6" fmla="*/ 1549921 h 6890871"/>
              <a:gd name="connsiteX7" fmla="*/ 1226705 w 5136646"/>
              <a:gd name="connsiteY7" fmla="*/ 0 h 689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36646" h="6890871">
                <a:moveTo>
                  <a:pt x="1226705" y="0"/>
                </a:moveTo>
                <a:lnTo>
                  <a:pt x="5094863" y="18822"/>
                </a:lnTo>
                <a:cubicBezTo>
                  <a:pt x="5169608" y="1964061"/>
                  <a:pt x="5120752" y="6012452"/>
                  <a:pt x="5123301" y="6873894"/>
                </a:cubicBezTo>
                <a:cubicBezTo>
                  <a:pt x="3880839" y="6828017"/>
                  <a:pt x="3063826" y="6927348"/>
                  <a:pt x="2256765" y="6875388"/>
                </a:cubicBezTo>
                <a:cubicBezTo>
                  <a:pt x="1449705" y="6823427"/>
                  <a:pt x="595749" y="6370397"/>
                  <a:pt x="264425" y="5692087"/>
                </a:cubicBezTo>
                <a:cubicBezTo>
                  <a:pt x="-66899" y="5013777"/>
                  <a:pt x="-110315" y="3803545"/>
                  <a:pt x="268823" y="2805529"/>
                </a:cubicBezTo>
                <a:cubicBezTo>
                  <a:pt x="511747" y="2124133"/>
                  <a:pt x="970944" y="2017509"/>
                  <a:pt x="1130590" y="1549921"/>
                </a:cubicBezTo>
                <a:cubicBezTo>
                  <a:pt x="1290237" y="1082333"/>
                  <a:pt x="1134207" y="462063"/>
                  <a:pt x="1226705" y="0"/>
                </a:cubicBezTo>
                <a:close/>
              </a:path>
            </a:pathLst>
          </a:custGeom>
        </p:spPr>
        <p:txBody>
          <a:bodyPr wrap="square">
            <a:noAutofit/>
          </a:bodyPr>
          <a:lstStyle/>
          <a:p>
            <a:endParaRPr lang="en-US"/>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5409" y="4695825"/>
            <a:ext cx="1422277" cy="208359"/>
          </a:xfrm>
          <a:prstGeom prst="rect">
            <a:avLst/>
          </a:prstGeom>
        </p:spPr>
      </p:pic>
      <p:pic>
        <p:nvPicPr>
          <p:cNvPr id="10" name="Kuva 9" descr="Kuva, joka sisältää kohteen teksti, Fontti, Grafiikka, graafinen suunnittelu&#10;&#10;Kuvaus luotu automaattisesti">
            <a:extLst>
              <a:ext uri="{FF2B5EF4-FFF2-40B4-BE49-F238E27FC236}">
                <a16:creationId xmlns:a16="http://schemas.microsoft.com/office/drawing/2014/main" id="{52B57DFB-CF8A-A395-0AE2-EB26DFDE077D}"/>
              </a:ext>
            </a:extLst>
          </p:cNvPr>
          <p:cNvPicPr>
            <a:picLocks noChangeAspect="1"/>
          </p:cNvPicPr>
          <p:nvPr userDrawn="1"/>
        </p:nvPicPr>
        <p:blipFill>
          <a:blip r:embed="rId4"/>
          <a:stretch>
            <a:fillRect/>
          </a:stretch>
        </p:blipFill>
        <p:spPr>
          <a:xfrm>
            <a:off x="-13854" y="-58425"/>
            <a:ext cx="1378527" cy="356776"/>
          </a:xfrm>
          <a:prstGeom prst="rect">
            <a:avLst/>
          </a:prstGeom>
        </p:spPr>
      </p:pic>
    </p:spTree>
    <p:extLst>
      <p:ext uri="{BB962C8B-B14F-4D97-AF65-F5344CB8AC3E}">
        <p14:creationId xmlns:p14="http://schemas.microsoft.com/office/powerpoint/2010/main" val="35244445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10" name="Kuva 9" descr="Kuva, joka sisältää kohteen Grafiikka, clipart, luovuus, taide&#10;&#10;Kuvaus luotu automaattisesti">
            <a:extLst>
              <a:ext uri="{FF2B5EF4-FFF2-40B4-BE49-F238E27FC236}">
                <a16:creationId xmlns:a16="http://schemas.microsoft.com/office/drawing/2014/main" id="{808FB406-3C9F-D027-0F22-6952ABDE5960}"/>
              </a:ext>
            </a:extLst>
          </p:cNvPr>
          <p:cNvPicPr>
            <a:picLocks noChangeAspect="1"/>
          </p:cNvPicPr>
          <p:nvPr userDrawn="1"/>
        </p:nvPicPr>
        <p:blipFill rotWithShape="1">
          <a:blip r:embed="rId2"/>
          <a:srcRect r="9471" b="9842"/>
          <a:stretch/>
        </p:blipFill>
        <p:spPr>
          <a:xfrm>
            <a:off x="4572000" y="313386"/>
            <a:ext cx="4613784" cy="4825396"/>
          </a:xfrm>
          <a:prstGeom prst="rect">
            <a:avLst/>
          </a:prstGeom>
        </p:spPr>
      </p:pic>
      <p:cxnSp>
        <p:nvCxnSpPr>
          <p:cNvPr id="5" name="Straight Connector 7">
            <a:extLst>
              <a:ext uri="{FF2B5EF4-FFF2-40B4-BE49-F238E27FC236}">
                <a16:creationId xmlns:a16="http://schemas.microsoft.com/office/drawing/2014/main" id="{33F5AC24-81BB-4C41-A191-DD964F8D5C90}"/>
              </a:ext>
            </a:extLst>
          </p:cNvPr>
          <p:cNvCxnSpPr>
            <a:cxnSpLocks/>
          </p:cNvCxnSpPr>
          <p:nvPr/>
        </p:nvCxnSpPr>
        <p:spPr>
          <a:xfrm>
            <a:off x="0" y="247650"/>
            <a:ext cx="9144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9">
            <a:extLst>
              <a:ext uri="{FF2B5EF4-FFF2-40B4-BE49-F238E27FC236}">
                <a16:creationId xmlns:a16="http://schemas.microsoft.com/office/drawing/2014/main" id="{9F790661-90EC-4E54-91F5-E04AFC4929CE}"/>
              </a:ext>
            </a:extLst>
          </p:cNvPr>
          <p:cNvCxnSpPr>
            <a:cxnSpLocks/>
          </p:cNvCxnSpPr>
          <p:nvPr/>
        </p:nvCxnSpPr>
        <p:spPr>
          <a:xfrm flipV="1">
            <a:off x="8161338" y="61913"/>
            <a:ext cx="0" cy="1238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10">
            <a:extLst>
              <a:ext uri="{FF2B5EF4-FFF2-40B4-BE49-F238E27FC236}">
                <a16:creationId xmlns:a16="http://schemas.microsoft.com/office/drawing/2014/main" id="{BB31A3A8-0482-4701-BA7A-FF758533B570}"/>
              </a:ext>
            </a:extLst>
          </p:cNvPr>
          <p:cNvCxnSpPr>
            <a:cxnSpLocks/>
          </p:cNvCxnSpPr>
          <p:nvPr/>
        </p:nvCxnSpPr>
        <p:spPr>
          <a:xfrm flipV="1">
            <a:off x="8793163" y="61913"/>
            <a:ext cx="0" cy="1238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15437" y="633045"/>
            <a:ext cx="5518003" cy="866838"/>
          </a:xfrm>
        </p:spPr>
        <p:txBody>
          <a:bodyPr/>
          <a:lstStyle/>
          <a:p>
            <a:r>
              <a:rPr lang="fi-FI"/>
              <a:t>Muokkaa ots. perustyyl. napsautt.</a:t>
            </a:r>
            <a:endParaRPr lang="en-US"/>
          </a:p>
        </p:txBody>
      </p:sp>
      <p:sp>
        <p:nvSpPr>
          <p:cNvPr id="3" name="Content Placeholder 2"/>
          <p:cNvSpPr>
            <a:spLocks noGrp="1"/>
          </p:cNvSpPr>
          <p:nvPr>
            <p:ph idx="1"/>
          </p:nvPr>
        </p:nvSpPr>
        <p:spPr>
          <a:xfrm>
            <a:off x="415437" y="1717482"/>
            <a:ext cx="4156564" cy="310791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39" name="Picture Placeholder 38"/>
          <p:cNvSpPr>
            <a:spLocks noGrp="1"/>
          </p:cNvSpPr>
          <p:nvPr>
            <p:ph type="pic" sz="quarter" idx="13"/>
          </p:nvPr>
        </p:nvSpPr>
        <p:spPr>
          <a:xfrm>
            <a:off x="4892730" y="633045"/>
            <a:ext cx="4248187" cy="4510455"/>
          </a:xfrm>
          <a:custGeom>
            <a:avLst/>
            <a:gdLst>
              <a:gd name="connsiteX0" fmla="*/ 2385795 w 4248187"/>
              <a:gd name="connsiteY0" fmla="*/ 147 h 4510455"/>
              <a:gd name="connsiteX1" fmla="*/ 2554495 w 4248187"/>
              <a:gd name="connsiteY1" fmla="*/ 13985 h 4510455"/>
              <a:gd name="connsiteX2" fmla="*/ 2673671 w 4248187"/>
              <a:gd name="connsiteY2" fmla="*/ 41357 h 4510455"/>
              <a:gd name="connsiteX3" fmla="*/ 4211723 w 4248187"/>
              <a:gd name="connsiteY3" fmla="*/ 1079440 h 4510455"/>
              <a:gd name="connsiteX4" fmla="*/ 4248187 w 4248187"/>
              <a:gd name="connsiteY4" fmla="*/ 1122376 h 4510455"/>
              <a:gd name="connsiteX5" fmla="*/ 4248187 w 4248187"/>
              <a:gd name="connsiteY5" fmla="*/ 4123199 h 4510455"/>
              <a:gd name="connsiteX6" fmla="*/ 4127609 w 4248187"/>
              <a:gd name="connsiteY6" fmla="*/ 4099539 h 4510455"/>
              <a:gd name="connsiteX7" fmla="*/ 2463697 w 4248187"/>
              <a:gd name="connsiteY7" fmla="*/ 4180850 h 4510455"/>
              <a:gd name="connsiteX8" fmla="*/ 2487319 w 4248187"/>
              <a:gd name="connsiteY8" fmla="*/ 4459362 h 4510455"/>
              <a:gd name="connsiteX9" fmla="*/ 2497337 w 4248187"/>
              <a:gd name="connsiteY9" fmla="*/ 4510455 h 4510455"/>
              <a:gd name="connsiteX10" fmla="*/ 1360581 w 4248187"/>
              <a:gd name="connsiteY10" fmla="*/ 4510455 h 4510455"/>
              <a:gd name="connsiteX11" fmla="*/ 1351992 w 4248187"/>
              <a:gd name="connsiteY11" fmla="*/ 4502590 h 4510455"/>
              <a:gd name="connsiteX12" fmla="*/ 64525 w 4248187"/>
              <a:gd name="connsiteY12" fmla="*/ 2067226 h 4510455"/>
              <a:gd name="connsiteX13" fmla="*/ 2487653 w 4248187"/>
              <a:gd name="connsiteY13" fmla="*/ 2218952 h 4510455"/>
              <a:gd name="connsiteX14" fmla="*/ 2136382 w 4248187"/>
              <a:gd name="connsiteY14" fmla="*/ 31313 h 4510455"/>
              <a:gd name="connsiteX15" fmla="*/ 2230946 w 4248187"/>
              <a:gd name="connsiteY15" fmla="*/ 13985 h 4510455"/>
              <a:gd name="connsiteX16" fmla="*/ 2385795 w 4248187"/>
              <a:gd name="connsiteY16" fmla="*/ 147 h 4510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8187" h="4510455">
                <a:moveTo>
                  <a:pt x="2385795" y="147"/>
                </a:moveTo>
                <a:cubicBezTo>
                  <a:pt x="2429893" y="927"/>
                  <a:pt x="2484530" y="4901"/>
                  <a:pt x="2554495" y="13985"/>
                </a:cubicBezTo>
                <a:lnTo>
                  <a:pt x="2673671" y="41357"/>
                </a:lnTo>
                <a:cubicBezTo>
                  <a:pt x="3034998" y="152879"/>
                  <a:pt x="3669384" y="484170"/>
                  <a:pt x="4211723" y="1079440"/>
                </a:cubicBezTo>
                <a:lnTo>
                  <a:pt x="4248187" y="1122376"/>
                </a:lnTo>
                <a:lnTo>
                  <a:pt x="4248187" y="4123199"/>
                </a:lnTo>
                <a:lnTo>
                  <a:pt x="4127609" y="4099539"/>
                </a:lnTo>
                <a:cubicBezTo>
                  <a:pt x="3388205" y="3932923"/>
                  <a:pt x="2508167" y="3379929"/>
                  <a:pt x="2463697" y="4180850"/>
                </a:cubicBezTo>
                <a:cubicBezTo>
                  <a:pt x="2458986" y="4265697"/>
                  <a:pt x="2470214" y="4361590"/>
                  <a:pt x="2487319" y="4459362"/>
                </a:cubicBezTo>
                <a:lnTo>
                  <a:pt x="2497337" y="4510455"/>
                </a:lnTo>
                <a:lnTo>
                  <a:pt x="1360581" y="4510455"/>
                </a:lnTo>
                <a:lnTo>
                  <a:pt x="1351992" y="4502590"/>
                </a:lnTo>
                <a:cubicBezTo>
                  <a:pt x="865984" y="4025426"/>
                  <a:pt x="-283354" y="2926389"/>
                  <a:pt x="64525" y="2067226"/>
                </a:cubicBezTo>
                <a:cubicBezTo>
                  <a:pt x="412405" y="1208063"/>
                  <a:pt x="3505756" y="3335628"/>
                  <a:pt x="2487653" y="2218952"/>
                </a:cubicBezTo>
                <a:cubicBezTo>
                  <a:pt x="1222435" y="796810"/>
                  <a:pt x="1598352" y="171462"/>
                  <a:pt x="2136382" y="31313"/>
                </a:cubicBezTo>
                <a:lnTo>
                  <a:pt x="2230946" y="13985"/>
                </a:lnTo>
                <a:cubicBezTo>
                  <a:pt x="2268074" y="6416"/>
                  <a:pt x="2312298" y="-1154"/>
                  <a:pt x="2385795" y="147"/>
                </a:cubicBezTo>
                <a:close/>
              </a:path>
            </a:pathLst>
          </a:custGeom>
          <a:solidFill>
            <a:schemeClr val="accent1"/>
          </a:solidFill>
        </p:spPr>
        <p:txBody>
          <a:bodyPr rtlCol="0">
            <a:noAutofit/>
          </a:bodyPr>
          <a:lstStyle/>
          <a:p>
            <a:pPr lvl="0"/>
            <a:r>
              <a:rPr lang="fi-FI" noProof="0"/>
              <a:t>Lisää kuva napsauttamalla kuvaketta</a:t>
            </a:r>
            <a:endParaRPr lang="en-FI" noProof="0"/>
          </a:p>
        </p:txBody>
      </p:sp>
      <p:sp>
        <p:nvSpPr>
          <p:cNvPr id="8" name="Date Placeholder 3">
            <a:extLst>
              <a:ext uri="{FF2B5EF4-FFF2-40B4-BE49-F238E27FC236}">
                <a16:creationId xmlns:a16="http://schemas.microsoft.com/office/drawing/2014/main" id="{55CCDF2B-EDF3-4BC3-8CB2-80EFC43008AE}"/>
              </a:ext>
            </a:extLst>
          </p:cNvPr>
          <p:cNvSpPr>
            <a:spLocks noGrp="1"/>
          </p:cNvSpPr>
          <p:nvPr>
            <p:ph type="dt" sz="half" idx="14"/>
          </p:nvPr>
        </p:nvSpPr>
        <p:spPr/>
        <p:txBody>
          <a:bodyPr/>
          <a:lstStyle>
            <a:lvl1pPr>
              <a:defRPr/>
            </a:lvl1pPr>
          </a:lstStyle>
          <a:p>
            <a:pPr>
              <a:defRPr/>
            </a:pPr>
            <a:fld id="{DB59710E-6538-427C-A732-441F9B73C442}" type="datetime1">
              <a:rPr lang="fi-FI"/>
              <a:pPr>
                <a:defRPr/>
              </a:pPr>
              <a:t>4.2.2025</a:t>
            </a:fld>
            <a:endParaRPr lang="en-FI"/>
          </a:p>
        </p:txBody>
      </p:sp>
      <p:sp>
        <p:nvSpPr>
          <p:cNvPr id="9" name="Slide Number Placeholder 5">
            <a:extLst>
              <a:ext uri="{FF2B5EF4-FFF2-40B4-BE49-F238E27FC236}">
                <a16:creationId xmlns:a16="http://schemas.microsoft.com/office/drawing/2014/main" id="{FCEB8D6D-5CA6-4FB7-952B-D8E0041C9A05}"/>
              </a:ext>
            </a:extLst>
          </p:cNvPr>
          <p:cNvSpPr>
            <a:spLocks noGrp="1"/>
          </p:cNvSpPr>
          <p:nvPr>
            <p:ph type="sldNum" sz="quarter" idx="15"/>
          </p:nvPr>
        </p:nvSpPr>
        <p:spPr/>
        <p:txBody>
          <a:bodyPr/>
          <a:lstStyle>
            <a:lvl1pPr>
              <a:defRPr/>
            </a:lvl1pPr>
          </a:lstStyle>
          <a:p>
            <a:pPr>
              <a:defRPr/>
            </a:pPr>
            <a:fld id="{240EC0E9-BBCA-4ECA-9CA2-8F21151B26B0}" type="slidenum">
              <a:rPr lang="en-FI"/>
              <a:pPr>
                <a:defRPr/>
              </a:pPr>
              <a:t>‹#›</a:t>
            </a:fld>
            <a:endParaRPr lang="en-FI"/>
          </a:p>
        </p:txBody>
      </p:sp>
    </p:spTree>
    <p:extLst>
      <p:ext uri="{BB962C8B-B14F-4D97-AF65-F5344CB8AC3E}">
        <p14:creationId xmlns:p14="http://schemas.microsoft.com/office/powerpoint/2010/main" val="1112373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pic>
        <p:nvPicPr>
          <p:cNvPr id="10" name="Kuva 9">
            <a:extLst>
              <a:ext uri="{FF2B5EF4-FFF2-40B4-BE49-F238E27FC236}">
                <a16:creationId xmlns:a16="http://schemas.microsoft.com/office/drawing/2014/main" id="{808FB406-3C9F-D027-0F22-6952ABDE5960}"/>
              </a:ext>
            </a:extLst>
          </p:cNvPr>
          <p:cNvPicPr>
            <a:picLocks noChangeAspect="1"/>
          </p:cNvPicPr>
          <p:nvPr userDrawn="1"/>
        </p:nvPicPr>
        <p:blipFill rotWithShape="1">
          <a:blip r:embed="rId2"/>
          <a:srcRect t="204" r="13903" b="12082"/>
          <a:stretch/>
        </p:blipFill>
        <p:spPr>
          <a:xfrm>
            <a:off x="4571999" y="249615"/>
            <a:ext cx="4574237" cy="4893886"/>
          </a:xfrm>
          <a:prstGeom prst="rect">
            <a:avLst/>
          </a:prstGeom>
        </p:spPr>
      </p:pic>
      <p:cxnSp>
        <p:nvCxnSpPr>
          <p:cNvPr id="5" name="Straight Connector 7">
            <a:extLst>
              <a:ext uri="{FF2B5EF4-FFF2-40B4-BE49-F238E27FC236}">
                <a16:creationId xmlns:a16="http://schemas.microsoft.com/office/drawing/2014/main" id="{33F5AC24-81BB-4C41-A191-DD964F8D5C90}"/>
              </a:ext>
            </a:extLst>
          </p:cNvPr>
          <p:cNvCxnSpPr>
            <a:cxnSpLocks/>
          </p:cNvCxnSpPr>
          <p:nvPr/>
        </p:nvCxnSpPr>
        <p:spPr>
          <a:xfrm>
            <a:off x="0" y="247650"/>
            <a:ext cx="9144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9">
            <a:extLst>
              <a:ext uri="{FF2B5EF4-FFF2-40B4-BE49-F238E27FC236}">
                <a16:creationId xmlns:a16="http://schemas.microsoft.com/office/drawing/2014/main" id="{9F790661-90EC-4E54-91F5-E04AFC4929CE}"/>
              </a:ext>
            </a:extLst>
          </p:cNvPr>
          <p:cNvCxnSpPr>
            <a:cxnSpLocks/>
          </p:cNvCxnSpPr>
          <p:nvPr/>
        </p:nvCxnSpPr>
        <p:spPr>
          <a:xfrm flipV="1">
            <a:off x="8161338" y="61913"/>
            <a:ext cx="0" cy="1238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10">
            <a:extLst>
              <a:ext uri="{FF2B5EF4-FFF2-40B4-BE49-F238E27FC236}">
                <a16:creationId xmlns:a16="http://schemas.microsoft.com/office/drawing/2014/main" id="{BB31A3A8-0482-4701-BA7A-FF758533B570}"/>
              </a:ext>
            </a:extLst>
          </p:cNvPr>
          <p:cNvCxnSpPr>
            <a:cxnSpLocks/>
          </p:cNvCxnSpPr>
          <p:nvPr/>
        </p:nvCxnSpPr>
        <p:spPr>
          <a:xfrm flipV="1">
            <a:off x="8793163" y="61913"/>
            <a:ext cx="0" cy="1238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15437" y="633045"/>
            <a:ext cx="5518003" cy="866838"/>
          </a:xfrm>
        </p:spPr>
        <p:txBody>
          <a:bodyPr/>
          <a:lstStyle/>
          <a:p>
            <a:r>
              <a:rPr lang="fi-FI"/>
              <a:t>Muokkaa ots. perustyyl. napsautt.</a:t>
            </a:r>
            <a:endParaRPr lang="en-US"/>
          </a:p>
        </p:txBody>
      </p:sp>
      <p:sp>
        <p:nvSpPr>
          <p:cNvPr id="3" name="Content Placeholder 2"/>
          <p:cNvSpPr>
            <a:spLocks noGrp="1"/>
          </p:cNvSpPr>
          <p:nvPr>
            <p:ph idx="1"/>
          </p:nvPr>
        </p:nvSpPr>
        <p:spPr>
          <a:xfrm>
            <a:off x="415437" y="1717482"/>
            <a:ext cx="4156564" cy="310791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39" name="Picture Placeholder 38"/>
          <p:cNvSpPr>
            <a:spLocks noGrp="1"/>
          </p:cNvSpPr>
          <p:nvPr>
            <p:ph type="pic" sz="quarter" idx="13"/>
          </p:nvPr>
        </p:nvSpPr>
        <p:spPr>
          <a:xfrm>
            <a:off x="4898141" y="633045"/>
            <a:ext cx="4248187" cy="4510455"/>
          </a:xfrm>
          <a:custGeom>
            <a:avLst/>
            <a:gdLst>
              <a:gd name="connsiteX0" fmla="*/ 2385795 w 4248187"/>
              <a:gd name="connsiteY0" fmla="*/ 147 h 4510455"/>
              <a:gd name="connsiteX1" fmla="*/ 2554495 w 4248187"/>
              <a:gd name="connsiteY1" fmla="*/ 13985 h 4510455"/>
              <a:gd name="connsiteX2" fmla="*/ 2673671 w 4248187"/>
              <a:gd name="connsiteY2" fmla="*/ 41357 h 4510455"/>
              <a:gd name="connsiteX3" fmla="*/ 4211723 w 4248187"/>
              <a:gd name="connsiteY3" fmla="*/ 1079440 h 4510455"/>
              <a:gd name="connsiteX4" fmla="*/ 4248187 w 4248187"/>
              <a:gd name="connsiteY4" fmla="*/ 1122376 h 4510455"/>
              <a:gd name="connsiteX5" fmla="*/ 4248187 w 4248187"/>
              <a:gd name="connsiteY5" fmla="*/ 4123199 h 4510455"/>
              <a:gd name="connsiteX6" fmla="*/ 4127609 w 4248187"/>
              <a:gd name="connsiteY6" fmla="*/ 4099539 h 4510455"/>
              <a:gd name="connsiteX7" fmla="*/ 2463697 w 4248187"/>
              <a:gd name="connsiteY7" fmla="*/ 4180850 h 4510455"/>
              <a:gd name="connsiteX8" fmla="*/ 2487319 w 4248187"/>
              <a:gd name="connsiteY8" fmla="*/ 4459362 h 4510455"/>
              <a:gd name="connsiteX9" fmla="*/ 2497337 w 4248187"/>
              <a:gd name="connsiteY9" fmla="*/ 4510455 h 4510455"/>
              <a:gd name="connsiteX10" fmla="*/ 1360581 w 4248187"/>
              <a:gd name="connsiteY10" fmla="*/ 4510455 h 4510455"/>
              <a:gd name="connsiteX11" fmla="*/ 1351992 w 4248187"/>
              <a:gd name="connsiteY11" fmla="*/ 4502590 h 4510455"/>
              <a:gd name="connsiteX12" fmla="*/ 64525 w 4248187"/>
              <a:gd name="connsiteY12" fmla="*/ 2067226 h 4510455"/>
              <a:gd name="connsiteX13" fmla="*/ 2487653 w 4248187"/>
              <a:gd name="connsiteY13" fmla="*/ 2218952 h 4510455"/>
              <a:gd name="connsiteX14" fmla="*/ 2136382 w 4248187"/>
              <a:gd name="connsiteY14" fmla="*/ 31313 h 4510455"/>
              <a:gd name="connsiteX15" fmla="*/ 2230946 w 4248187"/>
              <a:gd name="connsiteY15" fmla="*/ 13985 h 4510455"/>
              <a:gd name="connsiteX16" fmla="*/ 2385795 w 4248187"/>
              <a:gd name="connsiteY16" fmla="*/ 147 h 4510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8187" h="4510455">
                <a:moveTo>
                  <a:pt x="2385795" y="147"/>
                </a:moveTo>
                <a:cubicBezTo>
                  <a:pt x="2429893" y="927"/>
                  <a:pt x="2484530" y="4901"/>
                  <a:pt x="2554495" y="13985"/>
                </a:cubicBezTo>
                <a:lnTo>
                  <a:pt x="2673671" y="41357"/>
                </a:lnTo>
                <a:cubicBezTo>
                  <a:pt x="3034998" y="152879"/>
                  <a:pt x="3669384" y="484170"/>
                  <a:pt x="4211723" y="1079440"/>
                </a:cubicBezTo>
                <a:lnTo>
                  <a:pt x="4248187" y="1122376"/>
                </a:lnTo>
                <a:lnTo>
                  <a:pt x="4248187" y="4123199"/>
                </a:lnTo>
                <a:lnTo>
                  <a:pt x="4127609" y="4099539"/>
                </a:lnTo>
                <a:cubicBezTo>
                  <a:pt x="3388205" y="3932923"/>
                  <a:pt x="2508167" y="3379929"/>
                  <a:pt x="2463697" y="4180850"/>
                </a:cubicBezTo>
                <a:cubicBezTo>
                  <a:pt x="2458986" y="4265697"/>
                  <a:pt x="2470214" y="4361590"/>
                  <a:pt x="2487319" y="4459362"/>
                </a:cubicBezTo>
                <a:lnTo>
                  <a:pt x="2497337" y="4510455"/>
                </a:lnTo>
                <a:lnTo>
                  <a:pt x="1360581" y="4510455"/>
                </a:lnTo>
                <a:lnTo>
                  <a:pt x="1351992" y="4502590"/>
                </a:lnTo>
                <a:cubicBezTo>
                  <a:pt x="865984" y="4025426"/>
                  <a:pt x="-283354" y="2926389"/>
                  <a:pt x="64525" y="2067226"/>
                </a:cubicBezTo>
                <a:cubicBezTo>
                  <a:pt x="412405" y="1208063"/>
                  <a:pt x="3505756" y="3335628"/>
                  <a:pt x="2487653" y="2218952"/>
                </a:cubicBezTo>
                <a:cubicBezTo>
                  <a:pt x="1222435" y="796810"/>
                  <a:pt x="1598352" y="171462"/>
                  <a:pt x="2136382" y="31313"/>
                </a:cubicBezTo>
                <a:lnTo>
                  <a:pt x="2230946" y="13985"/>
                </a:lnTo>
                <a:cubicBezTo>
                  <a:pt x="2268074" y="6416"/>
                  <a:pt x="2312298" y="-1154"/>
                  <a:pt x="2385795" y="147"/>
                </a:cubicBezTo>
                <a:close/>
              </a:path>
            </a:pathLst>
          </a:custGeom>
          <a:solidFill>
            <a:schemeClr val="accent1"/>
          </a:solidFill>
        </p:spPr>
        <p:txBody>
          <a:bodyPr rtlCol="0">
            <a:noAutofit/>
          </a:bodyPr>
          <a:lstStyle/>
          <a:p>
            <a:pPr lvl="0"/>
            <a:r>
              <a:rPr lang="fi-FI" noProof="0"/>
              <a:t>Lisää kuva napsauttamalla kuvaketta</a:t>
            </a:r>
            <a:endParaRPr lang="en-FI" noProof="0"/>
          </a:p>
        </p:txBody>
      </p:sp>
      <p:sp>
        <p:nvSpPr>
          <p:cNvPr id="8" name="Date Placeholder 3">
            <a:extLst>
              <a:ext uri="{FF2B5EF4-FFF2-40B4-BE49-F238E27FC236}">
                <a16:creationId xmlns:a16="http://schemas.microsoft.com/office/drawing/2014/main" id="{55CCDF2B-EDF3-4BC3-8CB2-80EFC43008AE}"/>
              </a:ext>
            </a:extLst>
          </p:cNvPr>
          <p:cNvSpPr>
            <a:spLocks noGrp="1"/>
          </p:cNvSpPr>
          <p:nvPr>
            <p:ph type="dt" sz="half" idx="14"/>
          </p:nvPr>
        </p:nvSpPr>
        <p:spPr/>
        <p:txBody>
          <a:bodyPr/>
          <a:lstStyle>
            <a:lvl1pPr>
              <a:defRPr/>
            </a:lvl1pPr>
          </a:lstStyle>
          <a:p>
            <a:pPr>
              <a:defRPr/>
            </a:pPr>
            <a:fld id="{DB59710E-6538-427C-A732-441F9B73C442}" type="datetime1">
              <a:rPr lang="fi-FI"/>
              <a:pPr>
                <a:defRPr/>
              </a:pPr>
              <a:t>4.2.2025</a:t>
            </a:fld>
            <a:endParaRPr lang="en-FI"/>
          </a:p>
        </p:txBody>
      </p:sp>
      <p:sp>
        <p:nvSpPr>
          <p:cNvPr id="9" name="Slide Number Placeholder 5">
            <a:extLst>
              <a:ext uri="{FF2B5EF4-FFF2-40B4-BE49-F238E27FC236}">
                <a16:creationId xmlns:a16="http://schemas.microsoft.com/office/drawing/2014/main" id="{FCEB8D6D-5CA6-4FB7-952B-D8E0041C9A05}"/>
              </a:ext>
            </a:extLst>
          </p:cNvPr>
          <p:cNvSpPr>
            <a:spLocks noGrp="1"/>
          </p:cNvSpPr>
          <p:nvPr>
            <p:ph type="sldNum" sz="quarter" idx="15"/>
          </p:nvPr>
        </p:nvSpPr>
        <p:spPr/>
        <p:txBody>
          <a:bodyPr/>
          <a:lstStyle>
            <a:lvl1pPr>
              <a:defRPr/>
            </a:lvl1pPr>
          </a:lstStyle>
          <a:p>
            <a:pPr>
              <a:defRPr/>
            </a:pPr>
            <a:fld id="{240EC0E9-BBCA-4ECA-9CA2-8F21151B26B0}" type="slidenum">
              <a:rPr lang="en-FI"/>
              <a:pPr>
                <a:defRPr/>
              </a:pPr>
              <a:t>‹#›</a:t>
            </a:fld>
            <a:endParaRPr lang="en-FI"/>
          </a:p>
        </p:txBody>
      </p:sp>
    </p:spTree>
    <p:extLst>
      <p:ext uri="{BB962C8B-B14F-4D97-AF65-F5344CB8AC3E}">
        <p14:creationId xmlns:p14="http://schemas.microsoft.com/office/powerpoint/2010/main" val="3894349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Otsikkodia">
    <p:bg>
      <p:bgPr>
        <a:solidFill>
          <a:srgbClr val="8031A7"/>
        </a:solidFill>
        <a:effectLst/>
      </p:bgPr>
    </p:bg>
    <p:spTree>
      <p:nvGrpSpPr>
        <p:cNvPr id="1" name=""/>
        <p:cNvGrpSpPr/>
        <p:nvPr/>
      </p:nvGrpSpPr>
      <p:grpSpPr>
        <a:xfrm>
          <a:off x="0" y="0"/>
          <a:ext cx="0" cy="0"/>
          <a:chOff x="0" y="0"/>
          <a:chExt cx="0" cy="0"/>
        </a:xfrm>
      </p:grpSpPr>
      <p:pic>
        <p:nvPicPr>
          <p:cNvPr id="9" name="Kuva 8" descr="Kuva, joka sisältää kohteen Grafiikka, clipart, luovuus, taide&#10;&#10;Kuvaus luotu automaattisesti">
            <a:extLst>
              <a:ext uri="{FF2B5EF4-FFF2-40B4-BE49-F238E27FC236}">
                <a16:creationId xmlns:a16="http://schemas.microsoft.com/office/drawing/2014/main" id="{44518C14-308C-E361-AAA5-D3A48F49AA0A}"/>
              </a:ext>
            </a:extLst>
          </p:cNvPr>
          <p:cNvPicPr>
            <a:picLocks noChangeAspect="1"/>
          </p:cNvPicPr>
          <p:nvPr userDrawn="1"/>
        </p:nvPicPr>
        <p:blipFill>
          <a:blip r:embed="rId2"/>
          <a:stretch>
            <a:fillRect/>
          </a:stretch>
        </p:blipFill>
        <p:spPr>
          <a:xfrm>
            <a:off x="4152406" y="362400"/>
            <a:ext cx="5095196" cy="5350764"/>
          </a:xfrm>
          <a:prstGeom prst="rect">
            <a:avLst/>
          </a:prstGeom>
        </p:spPr>
      </p:pic>
      <p:sp>
        <p:nvSpPr>
          <p:cNvPr id="2" name="Title 1"/>
          <p:cNvSpPr>
            <a:spLocks noGrp="1"/>
          </p:cNvSpPr>
          <p:nvPr>
            <p:ph type="ctrTitle"/>
          </p:nvPr>
        </p:nvSpPr>
        <p:spPr>
          <a:xfrm>
            <a:off x="545273" y="1795655"/>
            <a:ext cx="3474682" cy="1790700"/>
          </a:xfrm>
        </p:spPr>
        <p:txBody>
          <a:bodyPr lIns="0" tIns="0" rIns="0" bIns="0" anchor="b"/>
          <a:lstStyle>
            <a:lvl1pPr algn="l">
              <a:defRPr sz="45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3" name="Subtitle 2"/>
          <p:cNvSpPr>
            <a:spLocks noGrp="1"/>
          </p:cNvSpPr>
          <p:nvPr>
            <p:ph type="subTitle" idx="1"/>
          </p:nvPr>
        </p:nvSpPr>
        <p:spPr>
          <a:xfrm>
            <a:off x="545273" y="3908809"/>
            <a:ext cx="3474682" cy="835134"/>
          </a:xfrm>
        </p:spPr>
        <p:txBody>
          <a:bodyPr lIns="0" tIns="0" rIns="0" bIns="0"/>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i-FI" dirty="0"/>
              <a:t>Muokkaa alaotsikon perustyyliä </a:t>
            </a:r>
            <a:r>
              <a:rPr lang="fi-FI" dirty="0" err="1"/>
              <a:t>napsautt</a:t>
            </a:r>
            <a:r>
              <a:rPr lang="fi-FI" dirty="0"/>
              <a:t>.</a:t>
            </a:r>
            <a:endParaRPr lang="en-US" dirty="0"/>
          </a:p>
        </p:txBody>
      </p:sp>
      <p:sp>
        <p:nvSpPr>
          <p:cNvPr id="4" name="Picture Placeholder 6">
            <a:extLst>
              <a:ext uri="{FF2B5EF4-FFF2-40B4-BE49-F238E27FC236}">
                <a16:creationId xmlns:a16="http://schemas.microsoft.com/office/drawing/2014/main" id="{74730160-3F9A-8967-35E0-5ED1A36E2B53}"/>
              </a:ext>
            </a:extLst>
          </p:cNvPr>
          <p:cNvSpPr>
            <a:spLocks noGrp="1"/>
          </p:cNvSpPr>
          <p:nvPr>
            <p:ph type="pic" sz="quarter" idx="11"/>
          </p:nvPr>
        </p:nvSpPr>
        <p:spPr>
          <a:xfrm>
            <a:off x="4327086" y="399557"/>
            <a:ext cx="5142481" cy="5150065"/>
          </a:xfrm>
          <a:custGeom>
            <a:avLst/>
            <a:gdLst>
              <a:gd name="connsiteX0" fmla="*/ 2970804 w 6847900"/>
              <a:gd name="connsiteY0" fmla="*/ 0 h 6876700"/>
              <a:gd name="connsiteX1" fmla="*/ 3401652 w 6847900"/>
              <a:gd name="connsiteY1" fmla="*/ 0 h 6876700"/>
              <a:gd name="connsiteX2" fmla="*/ 3560351 w 6847900"/>
              <a:gd name="connsiteY2" fmla="*/ 36449 h 6876700"/>
              <a:gd name="connsiteX3" fmla="*/ 6842399 w 6847900"/>
              <a:gd name="connsiteY3" fmla="*/ 3934039 h 6876700"/>
              <a:gd name="connsiteX4" fmla="*/ 3280742 w 6847900"/>
              <a:gd name="connsiteY4" fmla="*/ 5548737 h 6876700"/>
              <a:gd name="connsiteX5" fmla="*/ 3366617 w 6847900"/>
              <a:gd name="connsiteY5" fmla="*/ 6829227 h 6876700"/>
              <a:gd name="connsiteX6" fmla="*/ 1800359 w 6847900"/>
              <a:gd name="connsiteY6" fmla="*/ 5977176 h 6876700"/>
              <a:gd name="connsiteX7" fmla="*/ 85925 w 6847900"/>
              <a:gd name="connsiteY7" fmla="*/ 2734164 h 6876700"/>
              <a:gd name="connsiteX8" fmla="*/ 3312643 w 6847900"/>
              <a:gd name="connsiteY8" fmla="*/ 2936208 h 6876700"/>
              <a:gd name="connsiteX9" fmla="*/ 2844879 w 6847900"/>
              <a:gd name="connsiteY9" fmla="*/ 23075 h 6876700"/>
              <a:gd name="connsiteX10" fmla="*/ 0 w 6847900"/>
              <a:gd name="connsiteY10" fmla="*/ 0 h 6876700"/>
              <a:gd name="connsiteX11" fmla="*/ 1 w 6847900"/>
              <a:gd name="connsiteY11" fmla="*/ 0 h 6876700"/>
              <a:gd name="connsiteX12" fmla="*/ 1 w 6847900"/>
              <a:gd name="connsiteY12" fmla="*/ 6876700 h 6876700"/>
              <a:gd name="connsiteX13" fmla="*/ 0 w 6847900"/>
              <a:gd name="connsiteY13" fmla="*/ 6876700 h 6876700"/>
              <a:gd name="connsiteX0" fmla="*/ 2970804 w 6847900"/>
              <a:gd name="connsiteY0" fmla="*/ 0 h 6876700"/>
              <a:gd name="connsiteX1" fmla="*/ 3401652 w 6847900"/>
              <a:gd name="connsiteY1" fmla="*/ 0 h 6876700"/>
              <a:gd name="connsiteX2" fmla="*/ 3560351 w 6847900"/>
              <a:gd name="connsiteY2" fmla="*/ 36449 h 6876700"/>
              <a:gd name="connsiteX3" fmla="*/ 6842399 w 6847900"/>
              <a:gd name="connsiteY3" fmla="*/ 3934039 h 6876700"/>
              <a:gd name="connsiteX4" fmla="*/ 3280742 w 6847900"/>
              <a:gd name="connsiteY4" fmla="*/ 5548737 h 6876700"/>
              <a:gd name="connsiteX5" fmla="*/ 3366617 w 6847900"/>
              <a:gd name="connsiteY5" fmla="*/ 6829227 h 6876700"/>
              <a:gd name="connsiteX6" fmla="*/ 1800359 w 6847900"/>
              <a:gd name="connsiteY6" fmla="*/ 5977176 h 6876700"/>
              <a:gd name="connsiteX7" fmla="*/ 85925 w 6847900"/>
              <a:gd name="connsiteY7" fmla="*/ 2734164 h 6876700"/>
              <a:gd name="connsiteX8" fmla="*/ 3312643 w 6847900"/>
              <a:gd name="connsiteY8" fmla="*/ 2936208 h 6876700"/>
              <a:gd name="connsiteX9" fmla="*/ 2844879 w 6847900"/>
              <a:gd name="connsiteY9" fmla="*/ 23075 h 6876700"/>
              <a:gd name="connsiteX10" fmla="*/ 2970804 w 6847900"/>
              <a:gd name="connsiteY10" fmla="*/ 0 h 6876700"/>
              <a:gd name="connsiteX11" fmla="*/ 0 w 6847900"/>
              <a:gd name="connsiteY11" fmla="*/ 6876700 h 6876700"/>
              <a:gd name="connsiteX12" fmla="*/ 1 w 6847900"/>
              <a:gd name="connsiteY12" fmla="*/ 0 h 6876700"/>
              <a:gd name="connsiteX13" fmla="*/ 1 w 6847900"/>
              <a:gd name="connsiteY13" fmla="*/ 6876700 h 6876700"/>
              <a:gd name="connsiteX14" fmla="*/ 0 w 6847900"/>
              <a:gd name="connsiteY14" fmla="*/ 6876700 h 6876700"/>
              <a:gd name="connsiteX0" fmla="*/ 2970804 w 6847900"/>
              <a:gd name="connsiteY0" fmla="*/ 0 h 6876700"/>
              <a:gd name="connsiteX1" fmla="*/ 3401652 w 6847900"/>
              <a:gd name="connsiteY1" fmla="*/ 0 h 6876700"/>
              <a:gd name="connsiteX2" fmla="*/ 3560351 w 6847900"/>
              <a:gd name="connsiteY2" fmla="*/ 36449 h 6876700"/>
              <a:gd name="connsiteX3" fmla="*/ 6842399 w 6847900"/>
              <a:gd name="connsiteY3" fmla="*/ 3934039 h 6876700"/>
              <a:gd name="connsiteX4" fmla="*/ 3280742 w 6847900"/>
              <a:gd name="connsiteY4" fmla="*/ 5548737 h 6876700"/>
              <a:gd name="connsiteX5" fmla="*/ 3366617 w 6847900"/>
              <a:gd name="connsiteY5" fmla="*/ 6829227 h 6876700"/>
              <a:gd name="connsiteX6" fmla="*/ 1800359 w 6847900"/>
              <a:gd name="connsiteY6" fmla="*/ 5977176 h 6876700"/>
              <a:gd name="connsiteX7" fmla="*/ 85925 w 6847900"/>
              <a:gd name="connsiteY7" fmla="*/ 2734164 h 6876700"/>
              <a:gd name="connsiteX8" fmla="*/ 3312643 w 6847900"/>
              <a:gd name="connsiteY8" fmla="*/ 2936208 h 6876700"/>
              <a:gd name="connsiteX9" fmla="*/ 2844879 w 6847900"/>
              <a:gd name="connsiteY9" fmla="*/ 23075 h 6876700"/>
              <a:gd name="connsiteX10" fmla="*/ 2970804 w 6847900"/>
              <a:gd name="connsiteY10" fmla="*/ 0 h 6876700"/>
              <a:gd name="connsiteX11" fmla="*/ 0 w 6847900"/>
              <a:gd name="connsiteY11" fmla="*/ 6876700 h 6876700"/>
              <a:gd name="connsiteX12" fmla="*/ 1 w 6847900"/>
              <a:gd name="connsiteY12" fmla="*/ 6876700 h 6876700"/>
              <a:gd name="connsiteX13" fmla="*/ 0 w 6847900"/>
              <a:gd name="connsiteY13" fmla="*/ 6876700 h 6876700"/>
              <a:gd name="connsiteX0" fmla="*/ 2970804 w 6847900"/>
              <a:gd name="connsiteY0" fmla="*/ 0 h 6857999"/>
              <a:gd name="connsiteX1" fmla="*/ 3401652 w 6847900"/>
              <a:gd name="connsiteY1" fmla="*/ 0 h 6857999"/>
              <a:gd name="connsiteX2" fmla="*/ 3560351 w 6847900"/>
              <a:gd name="connsiteY2" fmla="*/ 36449 h 6857999"/>
              <a:gd name="connsiteX3" fmla="*/ 6842399 w 6847900"/>
              <a:gd name="connsiteY3" fmla="*/ 3934039 h 6857999"/>
              <a:gd name="connsiteX4" fmla="*/ 3280742 w 6847900"/>
              <a:gd name="connsiteY4" fmla="*/ 5548737 h 6857999"/>
              <a:gd name="connsiteX5" fmla="*/ 3366617 w 6847900"/>
              <a:gd name="connsiteY5" fmla="*/ 6829227 h 6857999"/>
              <a:gd name="connsiteX6" fmla="*/ 1800359 w 6847900"/>
              <a:gd name="connsiteY6" fmla="*/ 5977176 h 6857999"/>
              <a:gd name="connsiteX7" fmla="*/ 85925 w 6847900"/>
              <a:gd name="connsiteY7" fmla="*/ 2734164 h 6857999"/>
              <a:gd name="connsiteX8" fmla="*/ 3312643 w 6847900"/>
              <a:gd name="connsiteY8" fmla="*/ 2936208 h 6857999"/>
              <a:gd name="connsiteX9" fmla="*/ 2844879 w 6847900"/>
              <a:gd name="connsiteY9" fmla="*/ 23075 h 6857999"/>
              <a:gd name="connsiteX10" fmla="*/ 2970804 w 6847900"/>
              <a:gd name="connsiteY10"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47900" h="6857999">
                <a:moveTo>
                  <a:pt x="2970804" y="0"/>
                </a:moveTo>
                <a:lnTo>
                  <a:pt x="3401652" y="0"/>
                </a:lnTo>
                <a:lnTo>
                  <a:pt x="3560351" y="36449"/>
                </a:lnTo>
                <a:cubicBezTo>
                  <a:pt x="4415738" y="300460"/>
                  <a:pt x="6420326" y="1489394"/>
                  <a:pt x="6842399" y="3934039"/>
                </a:cubicBezTo>
                <a:cubicBezTo>
                  <a:pt x="7007883" y="7454732"/>
                  <a:pt x="3386019" y="3652677"/>
                  <a:pt x="3280742" y="5548737"/>
                </a:cubicBezTo>
                <a:cubicBezTo>
                  <a:pt x="3255648" y="6000678"/>
                  <a:pt x="3570167" y="6687971"/>
                  <a:pt x="3366617" y="6829227"/>
                </a:cubicBezTo>
                <a:cubicBezTo>
                  <a:pt x="3163067" y="6970483"/>
                  <a:pt x="2410878" y="6576585"/>
                  <a:pt x="1800359" y="5977176"/>
                </a:cubicBezTo>
                <a:cubicBezTo>
                  <a:pt x="1153175" y="5341769"/>
                  <a:pt x="-377323" y="3878254"/>
                  <a:pt x="85925" y="2734164"/>
                </a:cubicBezTo>
                <a:cubicBezTo>
                  <a:pt x="549173" y="1590074"/>
                  <a:pt x="4668383" y="4423210"/>
                  <a:pt x="3312643" y="2936208"/>
                </a:cubicBezTo>
                <a:cubicBezTo>
                  <a:pt x="1627836" y="1042436"/>
                  <a:pt x="2128420" y="209702"/>
                  <a:pt x="2844879" y="23075"/>
                </a:cubicBezTo>
                <a:lnTo>
                  <a:pt x="2970804" y="0"/>
                </a:lnTo>
                <a:close/>
              </a:path>
            </a:pathLst>
          </a:custGeom>
          <a:solidFill>
            <a:schemeClr val="accent3"/>
          </a:solidFill>
        </p:spPr>
        <p:txBody>
          <a:bodyPr wrap="square">
            <a:noAutofit/>
          </a:bodyPr>
          <a:lstStyle/>
          <a:p>
            <a:r>
              <a:rPr lang="fi-FI"/>
              <a:t>Lisää kuva napsauttamalla kuvaketta</a:t>
            </a:r>
            <a:endParaRPr lang="en-FI"/>
          </a:p>
        </p:txBody>
      </p:sp>
      <p:pic>
        <p:nvPicPr>
          <p:cNvPr id="6" name="Kuva 5" descr="Kuva, joka sisältää kohteen teksti, Fontti, Grafiikka, graafinen suunnittelu&#10;&#10;Kuvaus luotu automaattisesti">
            <a:extLst>
              <a:ext uri="{FF2B5EF4-FFF2-40B4-BE49-F238E27FC236}">
                <a16:creationId xmlns:a16="http://schemas.microsoft.com/office/drawing/2014/main" id="{3CBB65DF-380E-9361-AF46-F5A02CF69988}"/>
              </a:ext>
            </a:extLst>
          </p:cNvPr>
          <p:cNvPicPr>
            <a:picLocks noChangeAspect="1"/>
          </p:cNvPicPr>
          <p:nvPr userDrawn="1"/>
        </p:nvPicPr>
        <p:blipFill>
          <a:blip r:embed="rId3"/>
          <a:stretch>
            <a:fillRect/>
          </a:stretch>
        </p:blipFill>
        <p:spPr>
          <a:xfrm>
            <a:off x="429738" y="399557"/>
            <a:ext cx="1594804" cy="412750"/>
          </a:xfrm>
          <a:prstGeom prst="rect">
            <a:avLst/>
          </a:prstGeom>
        </p:spPr>
      </p:pic>
    </p:spTree>
    <p:extLst>
      <p:ext uri="{BB962C8B-B14F-4D97-AF65-F5344CB8AC3E}">
        <p14:creationId xmlns:p14="http://schemas.microsoft.com/office/powerpoint/2010/main" val="37680985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21" name="Kuva 20" descr="Kuva, joka sisältää kohteen Grafiikka, clipart, muotoilu, luovuus&#10;&#10;Kuvaus luotu automaattisesti">
            <a:extLst>
              <a:ext uri="{FF2B5EF4-FFF2-40B4-BE49-F238E27FC236}">
                <a16:creationId xmlns:a16="http://schemas.microsoft.com/office/drawing/2014/main" id="{6F974FCD-45E1-9033-EC88-24481BB136A3}"/>
              </a:ext>
            </a:extLst>
          </p:cNvPr>
          <p:cNvPicPr>
            <a:picLocks noChangeAspect="1"/>
          </p:cNvPicPr>
          <p:nvPr userDrawn="1"/>
        </p:nvPicPr>
        <p:blipFill rotWithShape="1">
          <a:blip r:embed="rId2"/>
          <a:srcRect b="4569"/>
          <a:stretch/>
        </p:blipFill>
        <p:spPr>
          <a:xfrm>
            <a:off x="4829476" y="1113888"/>
            <a:ext cx="4222543" cy="4029612"/>
          </a:xfrm>
          <a:prstGeom prst="rect">
            <a:avLst/>
          </a:prstGeom>
        </p:spPr>
      </p:pic>
      <p:pic>
        <p:nvPicPr>
          <p:cNvPr id="19" name="Kuva 18" descr="Kuva, joka sisältää kohteen Ihmisen kasvot, vaate, hymy, henkilö&#10;&#10;Kuvaus luotu automaattisesti">
            <a:extLst>
              <a:ext uri="{FF2B5EF4-FFF2-40B4-BE49-F238E27FC236}">
                <a16:creationId xmlns:a16="http://schemas.microsoft.com/office/drawing/2014/main" id="{510E9A09-3191-7D08-0EA2-6AA825854252}"/>
              </a:ext>
            </a:extLst>
          </p:cNvPr>
          <p:cNvPicPr>
            <a:picLocks noChangeAspect="1"/>
          </p:cNvPicPr>
          <p:nvPr userDrawn="1"/>
        </p:nvPicPr>
        <p:blipFill rotWithShape="1">
          <a:blip r:embed="rId3"/>
          <a:srcRect r="1363" b="723"/>
          <a:stretch/>
        </p:blipFill>
        <p:spPr>
          <a:xfrm>
            <a:off x="5137154" y="1113888"/>
            <a:ext cx="4003671" cy="4029612"/>
          </a:xfrm>
          <a:prstGeom prst="rect">
            <a:avLst/>
          </a:prstGeom>
        </p:spPr>
      </p:pic>
      <p:cxnSp>
        <p:nvCxnSpPr>
          <p:cNvPr id="5" name="Straight Connector 7">
            <a:extLst>
              <a:ext uri="{FF2B5EF4-FFF2-40B4-BE49-F238E27FC236}">
                <a16:creationId xmlns:a16="http://schemas.microsoft.com/office/drawing/2014/main" id="{33F5AC24-81BB-4C41-A191-DD964F8D5C90}"/>
              </a:ext>
            </a:extLst>
          </p:cNvPr>
          <p:cNvCxnSpPr>
            <a:cxnSpLocks/>
          </p:cNvCxnSpPr>
          <p:nvPr/>
        </p:nvCxnSpPr>
        <p:spPr>
          <a:xfrm>
            <a:off x="0" y="247650"/>
            <a:ext cx="9144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9">
            <a:extLst>
              <a:ext uri="{FF2B5EF4-FFF2-40B4-BE49-F238E27FC236}">
                <a16:creationId xmlns:a16="http://schemas.microsoft.com/office/drawing/2014/main" id="{9F790661-90EC-4E54-91F5-E04AFC4929CE}"/>
              </a:ext>
            </a:extLst>
          </p:cNvPr>
          <p:cNvCxnSpPr>
            <a:cxnSpLocks/>
          </p:cNvCxnSpPr>
          <p:nvPr/>
        </p:nvCxnSpPr>
        <p:spPr>
          <a:xfrm flipV="1">
            <a:off x="8161338" y="61913"/>
            <a:ext cx="0" cy="1238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10">
            <a:extLst>
              <a:ext uri="{FF2B5EF4-FFF2-40B4-BE49-F238E27FC236}">
                <a16:creationId xmlns:a16="http://schemas.microsoft.com/office/drawing/2014/main" id="{BB31A3A8-0482-4701-BA7A-FF758533B570}"/>
              </a:ext>
            </a:extLst>
          </p:cNvPr>
          <p:cNvCxnSpPr>
            <a:cxnSpLocks/>
          </p:cNvCxnSpPr>
          <p:nvPr/>
        </p:nvCxnSpPr>
        <p:spPr>
          <a:xfrm flipV="1">
            <a:off x="8793163" y="61913"/>
            <a:ext cx="0" cy="1238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15437" y="633045"/>
            <a:ext cx="5518003" cy="866838"/>
          </a:xfrm>
        </p:spPr>
        <p:txBody>
          <a:bodyPr/>
          <a:lstStyle/>
          <a:p>
            <a:r>
              <a:rPr lang="fi-FI"/>
              <a:t>Muokkaa ots. perustyyl. napsautt.</a:t>
            </a:r>
            <a:endParaRPr lang="en-US"/>
          </a:p>
        </p:txBody>
      </p:sp>
      <p:sp>
        <p:nvSpPr>
          <p:cNvPr id="3" name="Content Placeholder 2"/>
          <p:cNvSpPr>
            <a:spLocks noGrp="1"/>
          </p:cNvSpPr>
          <p:nvPr>
            <p:ph idx="1"/>
          </p:nvPr>
        </p:nvSpPr>
        <p:spPr>
          <a:xfrm>
            <a:off x="415437" y="1717482"/>
            <a:ext cx="4156564" cy="310791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8" name="Date Placeholder 3">
            <a:extLst>
              <a:ext uri="{FF2B5EF4-FFF2-40B4-BE49-F238E27FC236}">
                <a16:creationId xmlns:a16="http://schemas.microsoft.com/office/drawing/2014/main" id="{55CCDF2B-EDF3-4BC3-8CB2-80EFC43008AE}"/>
              </a:ext>
            </a:extLst>
          </p:cNvPr>
          <p:cNvSpPr>
            <a:spLocks noGrp="1"/>
          </p:cNvSpPr>
          <p:nvPr>
            <p:ph type="dt" sz="half" idx="14"/>
          </p:nvPr>
        </p:nvSpPr>
        <p:spPr/>
        <p:txBody>
          <a:bodyPr/>
          <a:lstStyle>
            <a:lvl1pPr>
              <a:defRPr/>
            </a:lvl1pPr>
          </a:lstStyle>
          <a:p>
            <a:pPr>
              <a:defRPr/>
            </a:pPr>
            <a:fld id="{DB59710E-6538-427C-A732-441F9B73C442}" type="datetime1">
              <a:rPr lang="fi-FI"/>
              <a:pPr>
                <a:defRPr/>
              </a:pPr>
              <a:t>4.2.2025</a:t>
            </a:fld>
            <a:endParaRPr lang="en-FI"/>
          </a:p>
        </p:txBody>
      </p:sp>
      <p:sp>
        <p:nvSpPr>
          <p:cNvPr id="9" name="Slide Number Placeholder 5">
            <a:extLst>
              <a:ext uri="{FF2B5EF4-FFF2-40B4-BE49-F238E27FC236}">
                <a16:creationId xmlns:a16="http://schemas.microsoft.com/office/drawing/2014/main" id="{FCEB8D6D-5CA6-4FB7-952B-D8E0041C9A05}"/>
              </a:ext>
            </a:extLst>
          </p:cNvPr>
          <p:cNvSpPr>
            <a:spLocks noGrp="1"/>
          </p:cNvSpPr>
          <p:nvPr>
            <p:ph type="sldNum" sz="quarter" idx="15"/>
          </p:nvPr>
        </p:nvSpPr>
        <p:spPr/>
        <p:txBody>
          <a:bodyPr/>
          <a:lstStyle>
            <a:lvl1pPr>
              <a:defRPr/>
            </a:lvl1pPr>
          </a:lstStyle>
          <a:p>
            <a:pPr>
              <a:defRPr/>
            </a:pPr>
            <a:fld id="{240EC0E9-BBCA-4ECA-9CA2-8F21151B26B0}" type="slidenum">
              <a:rPr lang="en-FI"/>
              <a:pPr>
                <a:defRPr/>
              </a:pPr>
              <a:t>‹#›</a:t>
            </a:fld>
            <a:endParaRPr lang="en-FI"/>
          </a:p>
        </p:txBody>
      </p:sp>
    </p:spTree>
    <p:extLst>
      <p:ext uri="{BB962C8B-B14F-4D97-AF65-F5344CB8AC3E}">
        <p14:creationId xmlns:p14="http://schemas.microsoft.com/office/powerpoint/2010/main" val="804985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10" name="Kuva 9" descr="Kuva, joka sisältää kohteen Grafiikka, orvokki, Magenta, violetti&#10;&#10;Kuvaus luotu automaattisesti">
            <a:extLst>
              <a:ext uri="{FF2B5EF4-FFF2-40B4-BE49-F238E27FC236}">
                <a16:creationId xmlns:a16="http://schemas.microsoft.com/office/drawing/2014/main" id="{275CC2AF-7032-D2B1-B5CA-5666F94FAE8E}"/>
              </a:ext>
            </a:extLst>
          </p:cNvPr>
          <p:cNvPicPr>
            <a:picLocks noChangeAspect="1"/>
          </p:cNvPicPr>
          <p:nvPr userDrawn="1"/>
        </p:nvPicPr>
        <p:blipFill rotWithShape="1">
          <a:blip r:embed="rId2"/>
          <a:srcRect b="5665"/>
          <a:stretch/>
        </p:blipFill>
        <p:spPr>
          <a:xfrm>
            <a:off x="4818654" y="1160167"/>
            <a:ext cx="4222544" cy="3983333"/>
          </a:xfrm>
          <a:prstGeom prst="rect">
            <a:avLst/>
          </a:prstGeom>
        </p:spPr>
      </p:pic>
      <p:pic>
        <p:nvPicPr>
          <p:cNvPr id="12" name="Kuva 11" descr="Kuva, joka sisältää kohteen hymy, Ihmisen kasvot, vaate, henkilö&#10;&#10;Kuvaus luotu automaattisesti">
            <a:extLst>
              <a:ext uri="{FF2B5EF4-FFF2-40B4-BE49-F238E27FC236}">
                <a16:creationId xmlns:a16="http://schemas.microsoft.com/office/drawing/2014/main" id="{08B992DC-6AFB-F8B2-979B-E2C68BFB658E}"/>
              </a:ext>
            </a:extLst>
          </p:cNvPr>
          <p:cNvPicPr>
            <a:picLocks noChangeAspect="1"/>
          </p:cNvPicPr>
          <p:nvPr userDrawn="1"/>
        </p:nvPicPr>
        <p:blipFill rotWithShape="1">
          <a:blip r:embed="rId3"/>
          <a:srcRect r="1346"/>
          <a:stretch/>
        </p:blipFill>
        <p:spPr>
          <a:xfrm>
            <a:off x="5137154" y="1113888"/>
            <a:ext cx="4003671" cy="4058273"/>
          </a:xfrm>
          <a:prstGeom prst="rect">
            <a:avLst/>
          </a:prstGeom>
        </p:spPr>
      </p:pic>
      <p:cxnSp>
        <p:nvCxnSpPr>
          <p:cNvPr id="5" name="Straight Connector 7">
            <a:extLst>
              <a:ext uri="{FF2B5EF4-FFF2-40B4-BE49-F238E27FC236}">
                <a16:creationId xmlns:a16="http://schemas.microsoft.com/office/drawing/2014/main" id="{33F5AC24-81BB-4C41-A191-DD964F8D5C90}"/>
              </a:ext>
            </a:extLst>
          </p:cNvPr>
          <p:cNvCxnSpPr>
            <a:cxnSpLocks/>
          </p:cNvCxnSpPr>
          <p:nvPr/>
        </p:nvCxnSpPr>
        <p:spPr>
          <a:xfrm>
            <a:off x="0" y="247650"/>
            <a:ext cx="9144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9">
            <a:extLst>
              <a:ext uri="{FF2B5EF4-FFF2-40B4-BE49-F238E27FC236}">
                <a16:creationId xmlns:a16="http://schemas.microsoft.com/office/drawing/2014/main" id="{9F790661-90EC-4E54-91F5-E04AFC4929CE}"/>
              </a:ext>
            </a:extLst>
          </p:cNvPr>
          <p:cNvCxnSpPr>
            <a:cxnSpLocks/>
          </p:cNvCxnSpPr>
          <p:nvPr/>
        </p:nvCxnSpPr>
        <p:spPr>
          <a:xfrm flipV="1">
            <a:off x="8161338" y="61913"/>
            <a:ext cx="0" cy="1238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10">
            <a:extLst>
              <a:ext uri="{FF2B5EF4-FFF2-40B4-BE49-F238E27FC236}">
                <a16:creationId xmlns:a16="http://schemas.microsoft.com/office/drawing/2014/main" id="{BB31A3A8-0482-4701-BA7A-FF758533B570}"/>
              </a:ext>
            </a:extLst>
          </p:cNvPr>
          <p:cNvCxnSpPr>
            <a:cxnSpLocks/>
          </p:cNvCxnSpPr>
          <p:nvPr/>
        </p:nvCxnSpPr>
        <p:spPr>
          <a:xfrm flipV="1">
            <a:off x="8793163" y="61913"/>
            <a:ext cx="0" cy="1238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15437" y="633045"/>
            <a:ext cx="5518003" cy="866838"/>
          </a:xfrm>
        </p:spPr>
        <p:txBody>
          <a:bodyPr/>
          <a:lstStyle/>
          <a:p>
            <a:r>
              <a:rPr lang="fi-FI"/>
              <a:t>Muokkaa ots. perustyyl. napsautt.</a:t>
            </a:r>
            <a:endParaRPr lang="en-US"/>
          </a:p>
        </p:txBody>
      </p:sp>
      <p:sp>
        <p:nvSpPr>
          <p:cNvPr id="3" name="Content Placeholder 2"/>
          <p:cNvSpPr>
            <a:spLocks noGrp="1"/>
          </p:cNvSpPr>
          <p:nvPr>
            <p:ph idx="1"/>
          </p:nvPr>
        </p:nvSpPr>
        <p:spPr>
          <a:xfrm>
            <a:off x="415437" y="1717482"/>
            <a:ext cx="4156564" cy="310791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8" name="Date Placeholder 3">
            <a:extLst>
              <a:ext uri="{FF2B5EF4-FFF2-40B4-BE49-F238E27FC236}">
                <a16:creationId xmlns:a16="http://schemas.microsoft.com/office/drawing/2014/main" id="{55CCDF2B-EDF3-4BC3-8CB2-80EFC43008AE}"/>
              </a:ext>
            </a:extLst>
          </p:cNvPr>
          <p:cNvSpPr>
            <a:spLocks noGrp="1"/>
          </p:cNvSpPr>
          <p:nvPr>
            <p:ph type="dt" sz="half" idx="14"/>
          </p:nvPr>
        </p:nvSpPr>
        <p:spPr/>
        <p:txBody>
          <a:bodyPr/>
          <a:lstStyle>
            <a:lvl1pPr>
              <a:defRPr/>
            </a:lvl1pPr>
          </a:lstStyle>
          <a:p>
            <a:pPr>
              <a:defRPr/>
            </a:pPr>
            <a:fld id="{DB59710E-6538-427C-A732-441F9B73C442}" type="datetime1">
              <a:rPr lang="fi-FI"/>
              <a:pPr>
                <a:defRPr/>
              </a:pPr>
              <a:t>4.2.2025</a:t>
            </a:fld>
            <a:endParaRPr lang="en-FI"/>
          </a:p>
        </p:txBody>
      </p:sp>
      <p:sp>
        <p:nvSpPr>
          <p:cNvPr id="9" name="Slide Number Placeholder 5">
            <a:extLst>
              <a:ext uri="{FF2B5EF4-FFF2-40B4-BE49-F238E27FC236}">
                <a16:creationId xmlns:a16="http://schemas.microsoft.com/office/drawing/2014/main" id="{FCEB8D6D-5CA6-4FB7-952B-D8E0041C9A05}"/>
              </a:ext>
            </a:extLst>
          </p:cNvPr>
          <p:cNvSpPr>
            <a:spLocks noGrp="1"/>
          </p:cNvSpPr>
          <p:nvPr>
            <p:ph type="sldNum" sz="quarter" idx="15"/>
          </p:nvPr>
        </p:nvSpPr>
        <p:spPr/>
        <p:txBody>
          <a:bodyPr/>
          <a:lstStyle>
            <a:lvl1pPr>
              <a:defRPr/>
            </a:lvl1pPr>
          </a:lstStyle>
          <a:p>
            <a:pPr>
              <a:defRPr/>
            </a:pPr>
            <a:fld id="{240EC0E9-BBCA-4ECA-9CA2-8F21151B26B0}" type="slidenum">
              <a:rPr lang="en-FI"/>
              <a:pPr>
                <a:defRPr/>
              </a:pPr>
              <a:t>‹#›</a:t>
            </a:fld>
            <a:endParaRPr lang="en-FI"/>
          </a:p>
        </p:txBody>
      </p:sp>
    </p:spTree>
    <p:extLst>
      <p:ext uri="{BB962C8B-B14F-4D97-AF65-F5344CB8AC3E}">
        <p14:creationId xmlns:p14="http://schemas.microsoft.com/office/powerpoint/2010/main" val="15265376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250E62"/>
        </a:solidFill>
        <a:effectLst/>
      </p:bgPr>
    </p:bg>
    <p:spTree>
      <p:nvGrpSpPr>
        <p:cNvPr id="1" name=""/>
        <p:cNvGrpSpPr/>
        <p:nvPr/>
      </p:nvGrpSpPr>
      <p:grpSpPr>
        <a:xfrm>
          <a:off x="0" y="0"/>
          <a:ext cx="0" cy="0"/>
          <a:chOff x="0" y="0"/>
          <a:chExt cx="0" cy="0"/>
        </a:xfrm>
      </p:grpSpPr>
      <p:cxnSp>
        <p:nvCxnSpPr>
          <p:cNvPr id="5" name="Straight Connector 7">
            <a:extLst>
              <a:ext uri="{FF2B5EF4-FFF2-40B4-BE49-F238E27FC236}">
                <a16:creationId xmlns:a16="http://schemas.microsoft.com/office/drawing/2014/main" id="{FC61C85C-5DEF-4203-9FFC-687D69D9FE04}"/>
              </a:ext>
            </a:extLst>
          </p:cNvPr>
          <p:cNvCxnSpPr>
            <a:cxnSpLocks/>
          </p:cNvCxnSpPr>
          <p:nvPr/>
        </p:nvCxnSpPr>
        <p:spPr>
          <a:xfrm>
            <a:off x="0" y="247650"/>
            <a:ext cx="9144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9">
            <a:extLst>
              <a:ext uri="{FF2B5EF4-FFF2-40B4-BE49-F238E27FC236}">
                <a16:creationId xmlns:a16="http://schemas.microsoft.com/office/drawing/2014/main" id="{846900A3-D3DC-406D-AD34-A142E6B2DEBE}"/>
              </a:ext>
            </a:extLst>
          </p:cNvPr>
          <p:cNvCxnSpPr>
            <a:cxnSpLocks/>
          </p:cNvCxnSpPr>
          <p:nvPr/>
        </p:nvCxnSpPr>
        <p:spPr>
          <a:xfrm flipV="1">
            <a:off x="8161338" y="61913"/>
            <a:ext cx="0" cy="1238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10">
            <a:extLst>
              <a:ext uri="{FF2B5EF4-FFF2-40B4-BE49-F238E27FC236}">
                <a16:creationId xmlns:a16="http://schemas.microsoft.com/office/drawing/2014/main" id="{353C3685-5939-4705-B532-6EE2E620DD7E}"/>
              </a:ext>
            </a:extLst>
          </p:cNvPr>
          <p:cNvCxnSpPr>
            <a:cxnSpLocks/>
          </p:cNvCxnSpPr>
          <p:nvPr/>
        </p:nvCxnSpPr>
        <p:spPr>
          <a:xfrm flipV="1">
            <a:off x="8793163" y="61913"/>
            <a:ext cx="0" cy="1238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679081" y="628840"/>
            <a:ext cx="4156563" cy="866838"/>
          </a:xfrm>
        </p:spPr>
        <p:txBody>
          <a:bodyPr/>
          <a:lstStyle>
            <a:lvl1pPr>
              <a:defRPr>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3" name="Content Placeholder 2"/>
          <p:cNvSpPr>
            <a:spLocks noGrp="1"/>
          </p:cNvSpPr>
          <p:nvPr>
            <p:ph idx="1"/>
          </p:nvPr>
        </p:nvSpPr>
        <p:spPr>
          <a:xfrm>
            <a:off x="4679081" y="1713278"/>
            <a:ext cx="4156563" cy="310791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57" name="Picture Placeholder 56"/>
          <p:cNvSpPr>
            <a:spLocks noGrp="1"/>
          </p:cNvSpPr>
          <p:nvPr>
            <p:ph type="pic" sz="quarter" idx="14"/>
          </p:nvPr>
        </p:nvSpPr>
        <p:spPr>
          <a:xfrm>
            <a:off x="1" y="637224"/>
            <a:ext cx="4278650" cy="4506276"/>
          </a:xfrm>
          <a:custGeom>
            <a:avLst/>
            <a:gdLst>
              <a:gd name="connsiteX0" fmla="*/ 446397 w 4278650"/>
              <a:gd name="connsiteY0" fmla="*/ 0 h 4506276"/>
              <a:gd name="connsiteX1" fmla="*/ 4274831 w 4278650"/>
              <a:gd name="connsiteY1" fmla="*/ 0 h 4506276"/>
              <a:gd name="connsiteX2" fmla="*/ 3592111 w 4278650"/>
              <a:gd name="connsiteY2" fmla="*/ 1498458 h 4506276"/>
              <a:gd name="connsiteX3" fmla="*/ 4273635 w 4278650"/>
              <a:gd name="connsiteY3" fmla="*/ 1496502 h 4506276"/>
              <a:gd name="connsiteX4" fmla="*/ 3589326 w 4278650"/>
              <a:gd name="connsiteY4" fmla="*/ 3003759 h 4506276"/>
              <a:gd name="connsiteX5" fmla="*/ 4278650 w 4278650"/>
              <a:gd name="connsiteY5" fmla="*/ 2999435 h 4506276"/>
              <a:gd name="connsiteX6" fmla="*/ 4278650 w 4278650"/>
              <a:gd name="connsiteY6" fmla="*/ 2999741 h 4506276"/>
              <a:gd name="connsiteX7" fmla="*/ 3596485 w 4278650"/>
              <a:gd name="connsiteY7" fmla="*/ 4506276 h 4506276"/>
              <a:gd name="connsiteX8" fmla="*/ 1770369 w 4278650"/>
              <a:gd name="connsiteY8" fmla="*/ 4506276 h 4506276"/>
              <a:gd name="connsiteX9" fmla="*/ 0 w 4278650"/>
              <a:gd name="connsiteY9" fmla="*/ 4505874 h 4506276"/>
              <a:gd name="connsiteX10" fmla="*/ 0 w 4278650"/>
              <a:gd name="connsiteY10" fmla="*/ 3980155 h 4506276"/>
              <a:gd name="connsiteX11" fmla="*/ 447729 w 4278650"/>
              <a:gd name="connsiteY11" fmla="*/ 3002345 h 4506276"/>
              <a:gd name="connsiteX12" fmla="*/ 0 w 4278650"/>
              <a:gd name="connsiteY12" fmla="*/ 3002560 h 4506276"/>
              <a:gd name="connsiteX13" fmla="*/ 0 w 4278650"/>
              <a:gd name="connsiteY13" fmla="*/ 2471541 h 4506276"/>
              <a:gd name="connsiteX14" fmla="*/ 444403 w 4278650"/>
              <a:gd name="connsiteY14" fmla="*/ 1499121 h 4506276"/>
              <a:gd name="connsiteX15" fmla="*/ 0 w 4278650"/>
              <a:gd name="connsiteY15" fmla="*/ 1498892 h 4506276"/>
              <a:gd name="connsiteX16" fmla="*/ 0 w 4278650"/>
              <a:gd name="connsiteY16" fmla="*/ 975257 h 4506276"/>
              <a:gd name="connsiteX17" fmla="*/ 41448 w 4278650"/>
              <a:gd name="connsiteY17" fmla="*/ 883454 h 4506276"/>
              <a:gd name="connsiteX18" fmla="*/ 404848 w 4278650"/>
              <a:gd name="connsiteY18" fmla="*/ 88205 h 4506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78650" h="4506276">
                <a:moveTo>
                  <a:pt x="446397" y="0"/>
                </a:moveTo>
                <a:lnTo>
                  <a:pt x="4274831" y="0"/>
                </a:lnTo>
                <a:lnTo>
                  <a:pt x="3592111" y="1498458"/>
                </a:lnTo>
                <a:lnTo>
                  <a:pt x="4273635" y="1496502"/>
                </a:lnTo>
                <a:lnTo>
                  <a:pt x="3589326" y="3003759"/>
                </a:lnTo>
                <a:lnTo>
                  <a:pt x="4278650" y="2999435"/>
                </a:lnTo>
                <a:lnTo>
                  <a:pt x="4278650" y="2999741"/>
                </a:lnTo>
                <a:lnTo>
                  <a:pt x="3596485" y="4506276"/>
                </a:lnTo>
                <a:lnTo>
                  <a:pt x="1770369" y="4506276"/>
                </a:lnTo>
                <a:lnTo>
                  <a:pt x="0" y="4505874"/>
                </a:lnTo>
                <a:lnTo>
                  <a:pt x="0" y="3980155"/>
                </a:lnTo>
                <a:lnTo>
                  <a:pt x="447729" y="3002345"/>
                </a:lnTo>
                <a:lnTo>
                  <a:pt x="0" y="3002560"/>
                </a:lnTo>
                <a:lnTo>
                  <a:pt x="0" y="2471541"/>
                </a:lnTo>
                <a:lnTo>
                  <a:pt x="444403" y="1499121"/>
                </a:lnTo>
                <a:lnTo>
                  <a:pt x="0" y="1498892"/>
                </a:lnTo>
                <a:lnTo>
                  <a:pt x="0" y="975257"/>
                </a:lnTo>
                <a:lnTo>
                  <a:pt x="41448" y="883454"/>
                </a:lnTo>
                <a:cubicBezTo>
                  <a:pt x="159989" y="620975"/>
                  <a:pt x="294852" y="323210"/>
                  <a:pt x="404848" y="88205"/>
                </a:cubicBezTo>
                <a:close/>
              </a:path>
            </a:pathLst>
          </a:custGeom>
          <a:solidFill>
            <a:srgbClr val="2CD5C4"/>
          </a:solidFill>
        </p:spPr>
        <p:txBody>
          <a:bodyPr rtlCol="0">
            <a:noAutofit/>
          </a:bodyPr>
          <a:lstStyle/>
          <a:p>
            <a:pPr lvl="0"/>
            <a:r>
              <a:rPr lang="fi-FI" noProof="0"/>
              <a:t>Lisää kuva napsauttamalla kuvaketta</a:t>
            </a:r>
            <a:endParaRPr lang="en-FI" noProof="0"/>
          </a:p>
        </p:txBody>
      </p:sp>
      <p:sp>
        <p:nvSpPr>
          <p:cNvPr id="8" name="Date Placeholder 3">
            <a:extLst>
              <a:ext uri="{FF2B5EF4-FFF2-40B4-BE49-F238E27FC236}">
                <a16:creationId xmlns:a16="http://schemas.microsoft.com/office/drawing/2014/main" id="{56B7B9AB-E864-4912-9D58-CB46BEA3F591}"/>
              </a:ext>
            </a:extLst>
          </p:cNvPr>
          <p:cNvSpPr>
            <a:spLocks noGrp="1"/>
          </p:cNvSpPr>
          <p:nvPr>
            <p:ph type="dt" sz="half" idx="15"/>
          </p:nvPr>
        </p:nvSpPr>
        <p:spPr/>
        <p:txBody>
          <a:bodyPr/>
          <a:lstStyle>
            <a:lvl1pPr>
              <a:defRPr>
                <a:solidFill>
                  <a:schemeClr val="bg1"/>
                </a:solidFill>
              </a:defRPr>
            </a:lvl1pPr>
          </a:lstStyle>
          <a:p>
            <a:pPr>
              <a:defRPr/>
            </a:pPr>
            <a:fld id="{9C8A5E25-00A7-4D13-A3FA-49976EE7168C}" type="datetime1">
              <a:rPr lang="fi-FI" smtClean="0"/>
              <a:pPr>
                <a:defRPr/>
              </a:pPr>
              <a:t>4.2.2025</a:t>
            </a:fld>
            <a:endParaRPr lang="en-FI" dirty="0"/>
          </a:p>
        </p:txBody>
      </p:sp>
      <p:sp>
        <p:nvSpPr>
          <p:cNvPr id="9" name="Slide Number Placeholder 5">
            <a:extLst>
              <a:ext uri="{FF2B5EF4-FFF2-40B4-BE49-F238E27FC236}">
                <a16:creationId xmlns:a16="http://schemas.microsoft.com/office/drawing/2014/main" id="{0D0D9343-0154-413E-9157-6F08485DC9E4}"/>
              </a:ext>
            </a:extLst>
          </p:cNvPr>
          <p:cNvSpPr>
            <a:spLocks noGrp="1"/>
          </p:cNvSpPr>
          <p:nvPr>
            <p:ph type="sldNum" sz="quarter" idx="16"/>
          </p:nvPr>
        </p:nvSpPr>
        <p:spPr/>
        <p:txBody>
          <a:bodyPr/>
          <a:lstStyle>
            <a:lvl1pPr>
              <a:defRPr>
                <a:solidFill>
                  <a:schemeClr val="bg1"/>
                </a:solidFill>
              </a:defRPr>
            </a:lvl1pPr>
          </a:lstStyle>
          <a:p>
            <a:pPr>
              <a:defRPr/>
            </a:pPr>
            <a:fld id="{3B6FEC46-C7C3-47FD-92F7-DFBE39335ED9}" type="slidenum">
              <a:rPr lang="en-FI" smtClean="0"/>
              <a:pPr>
                <a:defRPr/>
              </a:pPr>
              <a:t>‹#›</a:t>
            </a:fld>
            <a:endParaRPr lang="en-FI" dirty="0"/>
          </a:p>
        </p:txBody>
      </p:sp>
      <p:pic>
        <p:nvPicPr>
          <p:cNvPr id="10" name="Kuva 9" descr="Kuva, joka sisältää kohteen teksti, Fontti, Grafiikka, graafinen suunnittelu&#10;&#10;Kuvaus luotu automaattisesti">
            <a:extLst>
              <a:ext uri="{FF2B5EF4-FFF2-40B4-BE49-F238E27FC236}">
                <a16:creationId xmlns:a16="http://schemas.microsoft.com/office/drawing/2014/main" id="{ABBCBB3C-55C1-39F2-CE8B-A6167315638E}"/>
              </a:ext>
            </a:extLst>
          </p:cNvPr>
          <p:cNvPicPr>
            <a:picLocks noChangeAspect="1"/>
          </p:cNvPicPr>
          <p:nvPr userDrawn="1"/>
        </p:nvPicPr>
        <p:blipFill>
          <a:blip r:embed="rId2"/>
          <a:stretch>
            <a:fillRect/>
          </a:stretch>
        </p:blipFill>
        <p:spPr>
          <a:xfrm>
            <a:off x="-13854" y="-58425"/>
            <a:ext cx="1378527" cy="356776"/>
          </a:xfrm>
          <a:prstGeom prst="rect">
            <a:avLst/>
          </a:prstGeom>
        </p:spPr>
      </p:pic>
    </p:spTree>
    <p:extLst>
      <p:ext uri="{BB962C8B-B14F-4D97-AF65-F5344CB8AC3E}">
        <p14:creationId xmlns:p14="http://schemas.microsoft.com/office/powerpoint/2010/main" val="21545305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cxnSp>
        <p:nvCxnSpPr>
          <p:cNvPr id="5" name="Straight Connector 7">
            <a:extLst>
              <a:ext uri="{FF2B5EF4-FFF2-40B4-BE49-F238E27FC236}">
                <a16:creationId xmlns:a16="http://schemas.microsoft.com/office/drawing/2014/main" id="{FC61C85C-5DEF-4203-9FFC-687D69D9FE04}"/>
              </a:ext>
            </a:extLst>
          </p:cNvPr>
          <p:cNvCxnSpPr>
            <a:cxnSpLocks/>
          </p:cNvCxnSpPr>
          <p:nvPr/>
        </p:nvCxnSpPr>
        <p:spPr>
          <a:xfrm>
            <a:off x="0" y="247650"/>
            <a:ext cx="9144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9">
            <a:extLst>
              <a:ext uri="{FF2B5EF4-FFF2-40B4-BE49-F238E27FC236}">
                <a16:creationId xmlns:a16="http://schemas.microsoft.com/office/drawing/2014/main" id="{846900A3-D3DC-406D-AD34-A142E6B2DEBE}"/>
              </a:ext>
            </a:extLst>
          </p:cNvPr>
          <p:cNvCxnSpPr>
            <a:cxnSpLocks/>
          </p:cNvCxnSpPr>
          <p:nvPr/>
        </p:nvCxnSpPr>
        <p:spPr>
          <a:xfrm flipV="1">
            <a:off x="8161338" y="61913"/>
            <a:ext cx="0" cy="1238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10">
            <a:extLst>
              <a:ext uri="{FF2B5EF4-FFF2-40B4-BE49-F238E27FC236}">
                <a16:creationId xmlns:a16="http://schemas.microsoft.com/office/drawing/2014/main" id="{353C3685-5939-4705-B532-6EE2E620DD7E}"/>
              </a:ext>
            </a:extLst>
          </p:cNvPr>
          <p:cNvCxnSpPr>
            <a:cxnSpLocks/>
          </p:cNvCxnSpPr>
          <p:nvPr/>
        </p:nvCxnSpPr>
        <p:spPr>
          <a:xfrm flipV="1">
            <a:off x="8793163" y="61913"/>
            <a:ext cx="0" cy="1238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679080" y="628840"/>
            <a:ext cx="4156563" cy="866838"/>
          </a:xfrm>
        </p:spPr>
        <p:txBody>
          <a:bodyPr/>
          <a:lstStyle/>
          <a:p>
            <a:r>
              <a:rPr lang="fi-FI"/>
              <a:t>Muokkaa ots. perustyyl. napsautt.</a:t>
            </a:r>
            <a:endParaRPr lang="en-US"/>
          </a:p>
        </p:txBody>
      </p:sp>
      <p:sp>
        <p:nvSpPr>
          <p:cNvPr id="3" name="Content Placeholder 2"/>
          <p:cNvSpPr>
            <a:spLocks noGrp="1"/>
          </p:cNvSpPr>
          <p:nvPr>
            <p:ph idx="1"/>
          </p:nvPr>
        </p:nvSpPr>
        <p:spPr>
          <a:xfrm>
            <a:off x="4679080" y="1713277"/>
            <a:ext cx="4156563" cy="310791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7" name="Picture Placeholder 56"/>
          <p:cNvSpPr>
            <a:spLocks noGrp="1"/>
          </p:cNvSpPr>
          <p:nvPr>
            <p:ph type="pic" sz="quarter" idx="14"/>
          </p:nvPr>
        </p:nvSpPr>
        <p:spPr>
          <a:xfrm>
            <a:off x="0" y="637224"/>
            <a:ext cx="4278650" cy="4506276"/>
          </a:xfrm>
          <a:custGeom>
            <a:avLst/>
            <a:gdLst>
              <a:gd name="connsiteX0" fmla="*/ 446397 w 4278650"/>
              <a:gd name="connsiteY0" fmla="*/ 0 h 4506276"/>
              <a:gd name="connsiteX1" fmla="*/ 4274831 w 4278650"/>
              <a:gd name="connsiteY1" fmla="*/ 0 h 4506276"/>
              <a:gd name="connsiteX2" fmla="*/ 3592111 w 4278650"/>
              <a:gd name="connsiteY2" fmla="*/ 1498458 h 4506276"/>
              <a:gd name="connsiteX3" fmla="*/ 4273635 w 4278650"/>
              <a:gd name="connsiteY3" fmla="*/ 1496502 h 4506276"/>
              <a:gd name="connsiteX4" fmla="*/ 3589326 w 4278650"/>
              <a:gd name="connsiteY4" fmla="*/ 3003759 h 4506276"/>
              <a:gd name="connsiteX5" fmla="*/ 4278650 w 4278650"/>
              <a:gd name="connsiteY5" fmla="*/ 2999435 h 4506276"/>
              <a:gd name="connsiteX6" fmla="*/ 4278650 w 4278650"/>
              <a:gd name="connsiteY6" fmla="*/ 2999741 h 4506276"/>
              <a:gd name="connsiteX7" fmla="*/ 3596485 w 4278650"/>
              <a:gd name="connsiteY7" fmla="*/ 4506276 h 4506276"/>
              <a:gd name="connsiteX8" fmla="*/ 1770369 w 4278650"/>
              <a:gd name="connsiteY8" fmla="*/ 4506276 h 4506276"/>
              <a:gd name="connsiteX9" fmla="*/ 0 w 4278650"/>
              <a:gd name="connsiteY9" fmla="*/ 4505874 h 4506276"/>
              <a:gd name="connsiteX10" fmla="*/ 0 w 4278650"/>
              <a:gd name="connsiteY10" fmla="*/ 3980155 h 4506276"/>
              <a:gd name="connsiteX11" fmla="*/ 447729 w 4278650"/>
              <a:gd name="connsiteY11" fmla="*/ 3002345 h 4506276"/>
              <a:gd name="connsiteX12" fmla="*/ 0 w 4278650"/>
              <a:gd name="connsiteY12" fmla="*/ 3002560 h 4506276"/>
              <a:gd name="connsiteX13" fmla="*/ 0 w 4278650"/>
              <a:gd name="connsiteY13" fmla="*/ 2471541 h 4506276"/>
              <a:gd name="connsiteX14" fmla="*/ 444403 w 4278650"/>
              <a:gd name="connsiteY14" fmla="*/ 1499121 h 4506276"/>
              <a:gd name="connsiteX15" fmla="*/ 0 w 4278650"/>
              <a:gd name="connsiteY15" fmla="*/ 1498892 h 4506276"/>
              <a:gd name="connsiteX16" fmla="*/ 0 w 4278650"/>
              <a:gd name="connsiteY16" fmla="*/ 975257 h 4506276"/>
              <a:gd name="connsiteX17" fmla="*/ 41448 w 4278650"/>
              <a:gd name="connsiteY17" fmla="*/ 883454 h 4506276"/>
              <a:gd name="connsiteX18" fmla="*/ 404848 w 4278650"/>
              <a:gd name="connsiteY18" fmla="*/ 88205 h 4506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78650" h="4506276">
                <a:moveTo>
                  <a:pt x="446397" y="0"/>
                </a:moveTo>
                <a:lnTo>
                  <a:pt x="4274831" y="0"/>
                </a:lnTo>
                <a:lnTo>
                  <a:pt x="3592111" y="1498458"/>
                </a:lnTo>
                <a:lnTo>
                  <a:pt x="4273635" y="1496502"/>
                </a:lnTo>
                <a:lnTo>
                  <a:pt x="3589326" y="3003759"/>
                </a:lnTo>
                <a:lnTo>
                  <a:pt x="4278650" y="2999435"/>
                </a:lnTo>
                <a:lnTo>
                  <a:pt x="4278650" y="2999741"/>
                </a:lnTo>
                <a:lnTo>
                  <a:pt x="3596485" y="4506276"/>
                </a:lnTo>
                <a:lnTo>
                  <a:pt x="1770369" y="4506276"/>
                </a:lnTo>
                <a:lnTo>
                  <a:pt x="0" y="4505874"/>
                </a:lnTo>
                <a:lnTo>
                  <a:pt x="0" y="3980155"/>
                </a:lnTo>
                <a:lnTo>
                  <a:pt x="447729" y="3002345"/>
                </a:lnTo>
                <a:lnTo>
                  <a:pt x="0" y="3002560"/>
                </a:lnTo>
                <a:lnTo>
                  <a:pt x="0" y="2471541"/>
                </a:lnTo>
                <a:lnTo>
                  <a:pt x="444403" y="1499121"/>
                </a:lnTo>
                <a:lnTo>
                  <a:pt x="0" y="1498892"/>
                </a:lnTo>
                <a:lnTo>
                  <a:pt x="0" y="975257"/>
                </a:lnTo>
                <a:lnTo>
                  <a:pt x="41448" y="883454"/>
                </a:lnTo>
                <a:cubicBezTo>
                  <a:pt x="159989" y="620975"/>
                  <a:pt x="294852" y="323210"/>
                  <a:pt x="404848" y="88205"/>
                </a:cubicBezTo>
                <a:close/>
              </a:path>
            </a:pathLst>
          </a:custGeom>
          <a:solidFill>
            <a:srgbClr val="2CD5C4"/>
          </a:solidFill>
        </p:spPr>
        <p:txBody>
          <a:bodyPr rtlCol="0">
            <a:noAutofit/>
          </a:bodyPr>
          <a:lstStyle/>
          <a:p>
            <a:pPr lvl="0"/>
            <a:r>
              <a:rPr lang="fi-FI" noProof="0"/>
              <a:t>Lisää kuva napsauttamalla kuvaketta</a:t>
            </a:r>
            <a:endParaRPr lang="en-FI" noProof="0"/>
          </a:p>
        </p:txBody>
      </p:sp>
      <p:sp>
        <p:nvSpPr>
          <p:cNvPr id="8" name="Date Placeholder 3">
            <a:extLst>
              <a:ext uri="{FF2B5EF4-FFF2-40B4-BE49-F238E27FC236}">
                <a16:creationId xmlns:a16="http://schemas.microsoft.com/office/drawing/2014/main" id="{56B7B9AB-E864-4912-9D58-CB46BEA3F591}"/>
              </a:ext>
            </a:extLst>
          </p:cNvPr>
          <p:cNvSpPr>
            <a:spLocks noGrp="1"/>
          </p:cNvSpPr>
          <p:nvPr>
            <p:ph type="dt" sz="half" idx="15"/>
          </p:nvPr>
        </p:nvSpPr>
        <p:spPr/>
        <p:txBody>
          <a:bodyPr/>
          <a:lstStyle>
            <a:lvl1pPr>
              <a:defRPr/>
            </a:lvl1pPr>
          </a:lstStyle>
          <a:p>
            <a:pPr>
              <a:defRPr/>
            </a:pPr>
            <a:fld id="{9C8A5E25-00A7-4D13-A3FA-49976EE7168C}" type="datetime1">
              <a:rPr lang="fi-FI"/>
              <a:pPr>
                <a:defRPr/>
              </a:pPr>
              <a:t>4.2.2025</a:t>
            </a:fld>
            <a:endParaRPr lang="en-FI"/>
          </a:p>
        </p:txBody>
      </p:sp>
      <p:sp>
        <p:nvSpPr>
          <p:cNvPr id="9" name="Slide Number Placeholder 5">
            <a:extLst>
              <a:ext uri="{FF2B5EF4-FFF2-40B4-BE49-F238E27FC236}">
                <a16:creationId xmlns:a16="http://schemas.microsoft.com/office/drawing/2014/main" id="{0D0D9343-0154-413E-9157-6F08485DC9E4}"/>
              </a:ext>
            </a:extLst>
          </p:cNvPr>
          <p:cNvSpPr>
            <a:spLocks noGrp="1"/>
          </p:cNvSpPr>
          <p:nvPr>
            <p:ph type="sldNum" sz="quarter" idx="16"/>
          </p:nvPr>
        </p:nvSpPr>
        <p:spPr/>
        <p:txBody>
          <a:bodyPr/>
          <a:lstStyle>
            <a:lvl1pPr>
              <a:defRPr/>
            </a:lvl1pPr>
          </a:lstStyle>
          <a:p>
            <a:pPr>
              <a:defRPr/>
            </a:pPr>
            <a:fld id="{3B6FEC46-C7C3-47FD-92F7-DFBE39335ED9}" type="slidenum">
              <a:rPr lang="en-FI"/>
              <a:pPr>
                <a:defRPr/>
              </a:pPr>
              <a:t>‹#›</a:t>
            </a:fld>
            <a:endParaRPr lang="en-FI"/>
          </a:p>
        </p:txBody>
      </p:sp>
    </p:spTree>
    <p:extLst>
      <p:ext uri="{BB962C8B-B14F-4D97-AF65-F5344CB8AC3E}">
        <p14:creationId xmlns:p14="http://schemas.microsoft.com/office/powerpoint/2010/main" val="6341472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cxnSp>
        <p:nvCxnSpPr>
          <p:cNvPr id="5" name="Straight Connector 7">
            <a:extLst>
              <a:ext uri="{FF2B5EF4-FFF2-40B4-BE49-F238E27FC236}">
                <a16:creationId xmlns:a16="http://schemas.microsoft.com/office/drawing/2014/main" id="{B8CA7490-7AAB-4A47-9D17-D754E97BDEAA}"/>
              </a:ext>
            </a:extLst>
          </p:cNvPr>
          <p:cNvCxnSpPr>
            <a:cxnSpLocks/>
          </p:cNvCxnSpPr>
          <p:nvPr/>
        </p:nvCxnSpPr>
        <p:spPr>
          <a:xfrm>
            <a:off x="0" y="247650"/>
            <a:ext cx="9144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9">
            <a:extLst>
              <a:ext uri="{FF2B5EF4-FFF2-40B4-BE49-F238E27FC236}">
                <a16:creationId xmlns:a16="http://schemas.microsoft.com/office/drawing/2014/main" id="{5B76B97E-CC21-4897-BD52-C3B10686E1DF}"/>
              </a:ext>
            </a:extLst>
          </p:cNvPr>
          <p:cNvCxnSpPr>
            <a:cxnSpLocks/>
          </p:cNvCxnSpPr>
          <p:nvPr/>
        </p:nvCxnSpPr>
        <p:spPr>
          <a:xfrm flipV="1">
            <a:off x="8161338" y="61913"/>
            <a:ext cx="0" cy="1238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10">
            <a:extLst>
              <a:ext uri="{FF2B5EF4-FFF2-40B4-BE49-F238E27FC236}">
                <a16:creationId xmlns:a16="http://schemas.microsoft.com/office/drawing/2014/main" id="{ED68EA9E-9719-404C-A67E-FF84E37087C0}"/>
              </a:ext>
            </a:extLst>
          </p:cNvPr>
          <p:cNvCxnSpPr>
            <a:cxnSpLocks/>
          </p:cNvCxnSpPr>
          <p:nvPr/>
        </p:nvCxnSpPr>
        <p:spPr>
          <a:xfrm flipV="1">
            <a:off x="8793163" y="61913"/>
            <a:ext cx="0" cy="1238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15437" y="633045"/>
            <a:ext cx="4620616" cy="866838"/>
          </a:xfrm>
        </p:spPr>
        <p:txBody>
          <a:bodyPr/>
          <a:lstStyle/>
          <a:p>
            <a:r>
              <a:rPr lang="fi-FI"/>
              <a:t>Muokkaa ots. perustyyl. napsautt.</a:t>
            </a:r>
            <a:endParaRPr lang="en-US"/>
          </a:p>
        </p:txBody>
      </p:sp>
      <p:sp>
        <p:nvSpPr>
          <p:cNvPr id="3" name="Content Placeholder 2"/>
          <p:cNvSpPr>
            <a:spLocks noGrp="1"/>
          </p:cNvSpPr>
          <p:nvPr>
            <p:ph idx="1"/>
          </p:nvPr>
        </p:nvSpPr>
        <p:spPr>
          <a:xfrm>
            <a:off x="415437" y="1717482"/>
            <a:ext cx="4156564" cy="310791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28" name="Picture Placeholder 27"/>
          <p:cNvSpPr>
            <a:spLocks noGrp="1"/>
          </p:cNvSpPr>
          <p:nvPr>
            <p:ph type="pic" sz="quarter" idx="13"/>
          </p:nvPr>
        </p:nvSpPr>
        <p:spPr>
          <a:xfrm>
            <a:off x="5211763" y="633413"/>
            <a:ext cx="3929062" cy="4510087"/>
          </a:xfrm>
          <a:custGeom>
            <a:avLst/>
            <a:gdLst>
              <a:gd name="connsiteX0" fmla="*/ 1488492 w 3929062"/>
              <a:gd name="connsiteY0" fmla="*/ 0 h 4510087"/>
              <a:gd name="connsiteX1" fmla="*/ 1504107 w 3929062"/>
              <a:gd name="connsiteY1" fmla="*/ 0 h 4510087"/>
              <a:gd name="connsiteX2" fmla="*/ 1629973 w 3929062"/>
              <a:gd name="connsiteY2" fmla="*/ 5563 h 4510087"/>
              <a:gd name="connsiteX3" fmla="*/ 2962798 w 3929062"/>
              <a:gd name="connsiteY3" fmla="*/ 1195286 h 4510087"/>
              <a:gd name="connsiteX4" fmla="*/ 2968569 w 3929062"/>
              <a:gd name="connsiteY4" fmla="*/ 1233099 h 4510087"/>
              <a:gd name="connsiteX5" fmla="*/ 3054676 w 3929062"/>
              <a:gd name="connsiteY5" fmla="*/ 1191618 h 4510087"/>
              <a:gd name="connsiteX6" fmla="*/ 3637547 w 3929062"/>
              <a:gd name="connsiteY6" fmla="*/ 1073942 h 4510087"/>
              <a:gd name="connsiteX7" fmla="*/ 3921016 w 3929062"/>
              <a:gd name="connsiteY7" fmla="*/ 1100736 h 4510087"/>
              <a:gd name="connsiteX8" fmla="*/ 3929062 w 3929062"/>
              <a:gd name="connsiteY8" fmla="*/ 1102672 h 4510087"/>
              <a:gd name="connsiteX9" fmla="*/ 3929062 w 3929062"/>
              <a:gd name="connsiteY9" fmla="*/ 4040093 h 4510087"/>
              <a:gd name="connsiteX10" fmla="*/ 3921016 w 3929062"/>
              <a:gd name="connsiteY10" fmla="*/ 4042028 h 4510087"/>
              <a:gd name="connsiteX11" fmla="*/ 3637547 w 3929062"/>
              <a:gd name="connsiteY11" fmla="*/ 4068822 h 4510087"/>
              <a:gd name="connsiteX12" fmla="*/ 3004767 w 3929062"/>
              <a:gd name="connsiteY12" fmla="*/ 3928948 h 4510087"/>
              <a:gd name="connsiteX13" fmla="*/ 2968503 w 3929062"/>
              <a:gd name="connsiteY13" fmla="*/ 3910098 h 4510087"/>
              <a:gd name="connsiteX14" fmla="*/ 2962798 w 3929062"/>
              <a:gd name="connsiteY14" fmla="*/ 3947478 h 4510087"/>
              <a:gd name="connsiteX15" fmla="*/ 2776431 w 3929062"/>
              <a:gd name="connsiteY15" fmla="*/ 4422169 h 4510087"/>
              <a:gd name="connsiteX16" fmla="*/ 2717808 w 3929062"/>
              <a:gd name="connsiteY16" fmla="*/ 4510087 h 4510087"/>
              <a:gd name="connsiteX17" fmla="*/ 274391 w 3929062"/>
              <a:gd name="connsiteY17" fmla="*/ 4510087 h 4510087"/>
              <a:gd name="connsiteX18" fmla="*/ 254079 w 3929062"/>
              <a:gd name="connsiteY18" fmla="*/ 4482925 h 4510087"/>
              <a:gd name="connsiteX19" fmla="*/ 2707 w 3929062"/>
              <a:gd name="connsiteY19" fmla="*/ 3760906 h 4510087"/>
              <a:gd name="connsiteX20" fmla="*/ 0 w 3929062"/>
              <a:gd name="connsiteY20" fmla="*/ 3689495 h 4510087"/>
              <a:gd name="connsiteX21" fmla="*/ 0 w 3929062"/>
              <a:gd name="connsiteY21" fmla="*/ 3612817 h 4510087"/>
              <a:gd name="connsiteX22" fmla="*/ 6071 w 3929062"/>
              <a:gd name="connsiteY22" fmla="*/ 3492587 h 4510087"/>
              <a:gd name="connsiteX23" fmla="*/ 436930 w 3929062"/>
              <a:gd name="connsiteY23" fmla="*/ 2586842 h 4510087"/>
              <a:gd name="connsiteX24" fmla="*/ 453940 w 3929062"/>
              <a:gd name="connsiteY24" fmla="*/ 2571382 h 4510087"/>
              <a:gd name="connsiteX25" fmla="*/ 436930 w 3929062"/>
              <a:gd name="connsiteY25" fmla="*/ 2555923 h 4510087"/>
              <a:gd name="connsiteX26" fmla="*/ 6071 w 3929062"/>
              <a:gd name="connsiteY26" fmla="*/ 1650178 h 4510087"/>
              <a:gd name="connsiteX27" fmla="*/ 0 w 3929062"/>
              <a:gd name="connsiteY27" fmla="*/ 1529948 h 4510087"/>
              <a:gd name="connsiteX28" fmla="*/ 0 w 3929062"/>
              <a:gd name="connsiteY28" fmla="*/ 1464198 h 4510087"/>
              <a:gd name="connsiteX29" fmla="*/ 6071 w 3929062"/>
              <a:gd name="connsiteY29" fmla="*/ 1343968 h 4510087"/>
              <a:gd name="connsiteX30" fmla="*/ 1342676 w 3929062"/>
              <a:gd name="connsiteY30" fmla="*/ 7363 h 451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29062" h="4510087">
                <a:moveTo>
                  <a:pt x="1488492" y="0"/>
                </a:moveTo>
                <a:lnTo>
                  <a:pt x="1504107" y="0"/>
                </a:lnTo>
                <a:lnTo>
                  <a:pt x="1629973" y="5563"/>
                </a:lnTo>
                <a:cubicBezTo>
                  <a:pt x="2293074" y="64454"/>
                  <a:pt x="2831894" y="555576"/>
                  <a:pt x="2962798" y="1195286"/>
                </a:cubicBezTo>
                <a:lnTo>
                  <a:pt x="2968569" y="1233099"/>
                </a:lnTo>
                <a:lnTo>
                  <a:pt x="3054676" y="1191618"/>
                </a:lnTo>
                <a:cubicBezTo>
                  <a:pt x="3233827" y="1115844"/>
                  <a:pt x="3430794" y="1073942"/>
                  <a:pt x="3637547" y="1073942"/>
                </a:cubicBezTo>
                <a:cubicBezTo>
                  <a:pt x="3734463" y="1073942"/>
                  <a:pt x="3829228" y="1083149"/>
                  <a:pt x="3921016" y="1100736"/>
                </a:cubicBezTo>
                <a:lnTo>
                  <a:pt x="3929062" y="1102672"/>
                </a:lnTo>
                <a:lnTo>
                  <a:pt x="3929062" y="4040093"/>
                </a:lnTo>
                <a:lnTo>
                  <a:pt x="3921016" y="4042028"/>
                </a:lnTo>
                <a:cubicBezTo>
                  <a:pt x="3829228" y="4059615"/>
                  <a:pt x="3734463" y="4068822"/>
                  <a:pt x="3637547" y="4068822"/>
                </a:cubicBezTo>
                <a:cubicBezTo>
                  <a:pt x="3411411" y="4068822"/>
                  <a:pt x="3196983" y="4018696"/>
                  <a:pt x="3004767" y="3928948"/>
                </a:cubicBezTo>
                <a:lnTo>
                  <a:pt x="2968503" y="3910098"/>
                </a:lnTo>
                <a:lnTo>
                  <a:pt x="2962798" y="3947478"/>
                </a:lnTo>
                <a:cubicBezTo>
                  <a:pt x="2927890" y="4118068"/>
                  <a:pt x="2863975" y="4278091"/>
                  <a:pt x="2776431" y="4422169"/>
                </a:cubicBezTo>
                <a:lnTo>
                  <a:pt x="2717808" y="4510087"/>
                </a:lnTo>
                <a:lnTo>
                  <a:pt x="274391" y="4510087"/>
                </a:lnTo>
                <a:lnTo>
                  <a:pt x="254079" y="4482925"/>
                </a:lnTo>
                <a:cubicBezTo>
                  <a:pt x="112802" y="4273806"/>
                  <a:pt x="22960" y="4027082"/>
                  <a:pt x="2707" y="3760906"/>
                </a:cubicBezTo>
                <a:lnTo>
                  <a:pt x="0" y="3689495"/>
                </a:lnTo>
                <a:lnTo>
                  <a:pt x="0" y="3612817"/>
                </a:lnTo>
                <a:lnTo>
                  <a:pt x="6071" y="3492587"/>
                </a:lnTo>
                <a:cubicBezTo>
                  <a:pt x="41857" y="3140210"/>
                  <a:pt x="199820" y="2823952"/>
                  <a:pt x="436930" y="2586842"/>
                </a:cubicBezTo>
                <a:lnTo>
                  <a:pt x="453940" y="2571382"/>
                </a:lnTo>
                <a:lnTo>
                  <a:pt x="436930" y="2555923"/>
                </a:lnTo>
                <a:cubicBezTo>
                  <a:pt x="199820" y="2318812"/>
                  <a:pt x="41857" y="2002555"/>
                  <a:pt x="6071" y="1650178"/>
                </a:cubicBezTo>
                <a:lnTo>
                  <a:pt x="0" y="1529948"/>
                </a:lnTo>
                <a:lnTo>
                  <a:pt x="0" y="1464198"/>
                </a:lnTo>
                <a:lnTo>
                  <a:pt x="6071" y="1343968"/>
                </a:lnTo>
                <a:cubicBezTo>
                  <a:pt x="77643" y="639214"/>
                  <a:pt x="637922" y="78935"/>
                  <a:pt x="1342676" y="7363"/>
                </a:cubicBezTo>
                <a:close/>
              </a:path>
            </a:pathLst>
          </a:custGeom>
          <a:solidFill>
            <a:srgbClr val="CEFF8C"/>
          </a:solidFill>
        </p:spPr>
        <p:txBody>
          <a:bodyPr rtlCol="0">
            <a:noAutofit/>
          </a:bodyPr>
          <a:lstStyle/>
          <a:p>
            <a:pPr lvl="0"/>
            <a:r>
              <a:rPr lang="fi-FI" noProof="0"/>
              <a:t>Lisää kuva napsauttamalla kuvaketta</a:t>
            </a:r>
            <a:endParaRPr lang="en-FI" noProof="0"/>
          </a:p>
        </p:txBody>
      </p:sp>
      <p:sp>
        <p:nvSpPr>
          <p:cNvPr id="8" name="Date Placeholder 3">
            <a:extLst>
              <a:ext uri="{FF2B5EF4-FFF2-40B4-BE49-F238E27FC236}">
                <a16:creationId xmlns:a16="http://schemas.microsoft.com/office/drawing/2014/main" id="{A02FFFA5-180E-4204-B4AC-780CC81C5A58}"/>
              </a:ext>
            </a:extLst>
          </p:cNvPr>
          <p:cNvSpPr>
            <a:spLocks noGrp="1"/>
          </p:cNvSpPr>
          <p:nvPr>
            <p:ph type="dt" sz="half" idx="14"/>
          </p:nvPr>
        </p:nvSpPr>
        <p:spPr/>
        <p:txBody>
          <a:bodyPr/>
          <a:lstStyle>
            <a:lvl1pPr>
              <a:defRPr/>
            </a:lvl1pPr>
          </a:lstStyle>
          <a:p>
            <a:pPr>
              <a:defRPr/>
            </a:pPr>
            <a:fld id="{0E0D30F7-600A-4AF6-A8FB-F19151A90ED3}" type="datetime1">
              <a:rPr lang="fi-FI"/>
              <a:pPr>
                <a:defRPr/>
              </a:pPr>
              <a:t>4.2.2025</a:t>
            </a:fld>
            <a:endParaRPr lang="en-FI"/>
          </a:p>
        </p:txBody>
      </p:sp>
      <p:sp>
        <p:nvSpPr>
          <p:cNvPr id="9" name="Slide Number Placeholder 5">
            <a:extLst>
              <a:ext uri="{FF2B5EF4-FFF2-40B4-BE49-F238E27FC236}">
                <a16:creationId xmlns:a16="http://schemas.microsoft.com/office/drawing/2014/main" id="{AF31D949-E36F-4AC0-96BD-2A97138ACB8B}"/>
              </a:ext>
            </a:extLst>
          </p:cNvPr>
          <p:cNvSpPr>
            <a:spLocks noGrp="1"/>
          </p:cNvSpPr>
          <p:nvPr>
            <p:ph type="sldNum" sz="quarter" idx="15"/>
          </p:nvPr>
        </p:nvSpPr>
        <p:spPr/>
        <p:txBody>
          <a:bodyPr/>
          <a:lstStyle>
            <a:lvl1pPr>
              <a:defRPr/>
            </a:lvl1pPr>
          </a:lstStyle>
          <a:p>
            <a:pPr>
              <a:defRPr/>
            </a:pPr>
            <a:fld id="{0F3A93E7-8440-41A7-A0AF-FA2D1CCF3799}" type="slidenum">
              <a:rPr lang="en-FI"/>
              <a:pPr>
                <a:defRPr/>
              </a:pPr>
              <a:t>‹#›</a:t>
            </a:fld>
            <a:endParaRPr lang="en-FI"/>
          </a:p>
        </p:txBody>
      </p:sp>
    </p:spTree>
    <p:extLst>
      <p:ext uri="{BB962C8B-B14F-4D97-AF65-F5344CB8AC3E}">
        <p14:creationId xmlns:p14="http://schemas.microsoft.com/office/powerpoint/2010/main" val="34088018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8031A7"/>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39023" t="36415"/>
          <a:stretch/>
        </p:blipFill>
        <p:spPr>
          <a:xfrm>
            <a:off x="-6351" y="0"/>
            <a:ext cx="4083050" cy="4257675"/>
          </a:xfrm>
          <a:prstGeom prst="rect">
            <a:avLst/>
          </a:prstGeom>
        </p:spPr>
      </p:pic>
      <p:sp>
        <p:nvSpPr>
          <p:cNvPr id="2" name="Title 1"/>
          <p:cNvSpPr>
            <a:spLocks noGrp="1"/>
          </p:cNvSpPr>
          <p:nvPr>
            <p:ph type="title"/>
          </p:nvPr>
        </p:nvSpPr>
        <p:spPr>
          <a:xfrm>
            <a:off x="623888" y="1282304"/>
            <a:ext cx="7886700" cy="2139553"/>
          </a:xfrm>
        </p:spPr>
        <p:txBody>
          <a:bodyPr anchor="b"/>
          <a:lstStyle>
            <a:lvl1pPr>
              <a:defRPr sz="45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623888" y="3442098"/>
            <a:ext cx="7886700" cy="1125140"/>
          </a:xfrm>
          <a:prstGeom prst="rect">
            <a:avLst/>
          </a:prstGeom>
        </p:spPr>
        <p:txBody>
          <a:bodyPr/>
          <a:lstStyle>
            <a:lvl1pPr marL="0" indent="0">
              <a:buNone/>
              <a:defRPr sz="1800">
                <a:solidFill>
                  <a:schemeClr val="bg1"/>
                </a:solidFill>
                <a:latin typeface="Corbel" panose="020B0503020204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3FFE9EB6-3063-43C9-A806-B7ED20C5A08A}" type="datetimeFigureOut">
              <a:rPr lang="en-US" smtClean="0"/>
              <a:pPr/>
              <a:t>2/4/2025</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55C5AB0-D428-4AAD-AEA0-6E91B0657542}" type="slidenum">
              <a:rPr lang="en-US" smtClean="0"/>
              <a:pPr/>
              <a:t>‹#›</a:t>
            </a:fld>
            <a:endParaRPr lang="en-US" dirty="0"/>
          </a:p>
        </p:txBody>
      </p:sp>
      <p:pic>
        <p:nvPicPr>
          <p:cNvPr id="8" name="Kuva 7" descr="Kuva, joka sisältää kohteen teksti, Fontti, Grafiikka, graafinen suunnittelu&#10;&#10;Kuvaus luotu automaattisesti">
            <a:extLst>
              <a:ext uri="{FF2B5EF4-FFF2-40B4-BE49-F238E27FC236}">
                <a16:creationId xmlns:a16="http://schemas.microsoft.com/office/drawing/2014/main" id="{302F114B-52B1-6170-0CD9-CBDABDA166C0}"/>
              </a:ext>
            </a:extLst>
          </p:cNvPr>
          <p:cNvPicPr>
            <a:picLocks noChangeAspect="1"/>
          </p:cNvPicPr>
          <p:nvPr userDrawn="1"/>
        </p:nvPicPr>
        <p:blipFill>
          <a:blip r:embed="rId3"/>
          <a:stretch>
            <a:fillRect/>
          </a:stretch>
        </p:blipFill>
        <p:spPr>
          <a:xfrm>
            <a:off x="7702528" y="4704161"/>
            <a:ext cx="1410787" cy="365125"/>
          </a:xfrm>
          <a:prstGeom prst="rect">
            <a:avLst/>
          </a:prstGeom>
        </p:spPr>
      </p:pic>
      <p:pic>
        <p:nvPicPr>
          <p:cNvPr id="9" name="Kuva 8" descr="Kuva, joka sisältää kohteen teksti, Fontti, Grafiikka, graafinen suunnittelu&#10;&#10;Kuvaus luotu automaattisesti">
            <a:extLst>
              <a:ext uri="{FF2B5EF4-FFF2-40B4-BE49-F238E27FC236}">
                <a16:creationId xmlns:a16="http://schemas.microsoft.com/office/drawing/2014/main" id="{5D4A2EA7-4D8C-5C09-D719-E4F23E372694}"/>
              </a:ext>
            </a:extLst>
          </p:cNvPr>
          <p:cNvPicPr>
            <a:picLocks noChangeAspect="1"/>
          </p:cNvPicPr>
          <p:nvPr userDrawn="1"/>
        </p:nvPicPr>
        <p:blipFill>
          <a:blip r:embed="rId3"/>
          <a:stretch>
            <a:fillRect/>
          </a:stretch>
        </p:blipFill>
        <p:spPr>
          <a:xfrm>
            <a:off x="-13854" y="-58425"/>
            <a:ext cx="1378527" cy="356776"/>
          </a:xfrm>
          <a:prstGeom prst="rect">
            <a:avLst/>
          </a:prstGeom>
        </p:spPr>
      </p:pic>
    </p:spTree>
    <p:extLst>
      <p:ext uri="{BB962C8B-B14F-4D97-AF65-F5344CB8AC3E}">
        <p14:creationId xmlns:p14="http://schemas.microsoft.com/office/powerpoint/2010/main" val="16970264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8031A7"/>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14316" r="39179" b="14742"/>
          <a:stretch/>
        </p:blipFill>
        <p:spPr>
          <a:xfrm>
            <a:off x="4724401" y="-12700"/>
            <a:ext cx="4425950" cy="5162551"/>
          </a:xfrm>
          <a:prstGeom prst="rect">
            <a:avLst/>
          </a:prstGeom>
        </p:spPr>
      </p:pic>
      <p:sp>
        <p:nvSpPr>
          <p:cNvPr id="7" name="Picture Placeholder 6"/>
          <p:cNvSpPr>
            <a:spLocks noGrp="1"/>
          </p:cNvSpPr>
          <p:nvPr>
            <p:ph type="pic" sz="quarter" idx="13"/>
          </p:nvPr>
        </p:nvSpPr>
        <p:spPr>
          <a:xfrm>
            <a:off x="5311303" y="1"/>
            <a:ext cx="3852485" cy="5168153"/>
          </a:xfrm>
          <a:custGeom>
            <a:avLst/>
            <a:gdLst>
              <a:gd name="connsiteX0" fmla="*/ 1226705 w 5136646"/>
              <a:gd name="connsiteY0" fmla="*/ 0 h 6890871"/>
              <a:gd name="connsiteX1" fmla="*/ 5094863 w 5136646"/>
              <a:gd name="connsiteY1" fmla="*/ 18822 h 6890871"/>
              <a:gd name="connsiteX2" fmla="*/ 5123301 w 5136646"/>
              <a:gd name="connsiteY2" fmla="*/ 6873894 h 6890871"/>
              <a:gd name="connsiteX3" fmla="*/ 2256765 w 5136646"/>
              <a:gd name="connsiteY3" fmla="*/ 6875388 h 6890871"/>
              <a:gd name="connsiteX4" fmla="*/ 264425 w 5136646"/>
              <a:gd name="connsiteY4" fmla="*/ 5692087 h 6890871"/>
              <a:gd name="connsiteX5" fmla="*/ 268823 w 5136646"/>
              <a:gd name="connsiteY5" fmla="*/ 2805529 h 6890871"/>
              <a:gd name="connsiteX6" fmla="*/ 1130590 w 5136646"/>
              <a:gd name="connsiteY6" fmla="*/ 1549921 h 6890871"/>
              <a:gd name="connsiteX7" fmla="*/ 1226705 w 5136646"/>
              <a:gd name="connsiteY7" fmla="*/ 0 h 689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36646" h="6890871">
                <a:moveTo>
                  <a:pt x="1226705" y="0"/>
                </a:moveTo>
                <a:lnTo>
                  <a:pt x="5094863" y="18822"/>
                </a:lnTo>
                <a:cubicBezTo>
                  <a:pt x="5169608" y="1964061"/>
                  <a:pt x="5120752" y="6012452"/>
                  <a:pt x="5123301" y="6873894"/>
                </a:cubicBezTo>
                <a:cubicBezTo>
                  <a:pt x="3880839" y="6828017"/>
                  <a:pt x="3063826" y="6927348"/>
                  <a:pt x="2256765" y="6875388"/>
                </a:cubicBezTo>
                <a:cubicBezTo>
                  <a:pt x="1449705" y="6823427"/>
                  <a:pt x="595749" y="6370397"/>
                  <a:pt x="264425" y="5692087"/>
                </a:cubicBezTo>
                <a:cubicBezTo>
                  <a:pt x="-66899" y="5013777"/>
                  <a:pt x="-110315" y="3803545"/>
                  <a:pt x="268823" y="2805529"/>
                </a:cubicBezTo>
                <a:cubicBezTo>
                  <a:pt x="511747" y="2124133"/>
                  <a:pt x="970944" y="2017509"/>
                  <a:pt x="1130590" y="1549921"/>
                </a:cubicBezTo>
                <a:cubicBezTo>
                  <a:pt x="1290237" y="1082333"/>
                  <a:pt x="1134207" y="462063"/>
                  <a:pt x="1226705" y="0"/>
                </a:cubicBezTo>
                <a:close/>
              </a:path>
            </a:pathLst>
          </a:custGeom>
        </p:spPr>
        <p:txBody>
          <a:bodyPr wrap="square">
            <a:noAutofit/>
          </a:bodyPr>
          <a:lstStyle/>
          <a:p>
            <a:endParaRPr lang="en-US"/>
          </a:p>
        </p:txBody>
      </p:sp>
      <p:sp>
        <p:nvSpPr>
          <p:cNvPr id="3" name="Date Placeholder 2"/>
          <p:cNvSpPr>
            <a:spLocks noGrp="1"/>
          </p:cNvSpPr>
          <p:nvPr>
            <p:ph type="dt" sz="half" idx="10"/>
          </p:nvPr>
        </p:nvSpPr>
        <p:spPr/>
        <p:txBody>
          <a:bodyPr/>
          <a:lstStyle>
            <a:lvl1pPr>
              <a:defRPr>
                <a:solidFill>
                  <a:schemeClr val="bg1"/>
                </a:solidFill>
              </a:defRPr>
            </a:lvl1pPr>
          </a:lstStyle>
          <a:p>
            <a:fld id="{3FFE9EB6-3063-43C9-A806-B7ED20C5A08A}" type="datetimeFigureOut">
              <a:rPr lang="en-US" smtClean="0"/>
              <a:pPr/>
              <a:t>2/4/2025</a:t>
            </a:fld>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055C5AB0-D428-4AAD-AEA0-6E91B0657542}" type="slidenum">
              <a:rPr lang="en-US" smtClean="0"/>
              <a:pPr/>
              <a:t>‹#›</a:t>
            </a:fld>
            <a:endParaRPr lang="en-US" dirty="0"/>
          </a:p>
        </p:txBody>
      </p:sp>
      <p:sp>
        <p:nvSpPr>
          <p:cNvPr id="2" name="Title 1"/>
          <p:cNvSpPr>
            <a:spLocks noGrp="1"/>
          </p:cNvSpPr>
          <p:nvPr>
            <p:ph type="title"/>
          </p:nvPr>
        </p:nvSpPr>
        <p:spPr>
          <a:xfrm>
            <a:off x="628650" y="1997869"/>
            <a:ext cx="4810125" cy="994172"/>
          </a:xfrm>
        </p:spPr>
        <p:txBody>
          <a:bodyPr/>
          <a:lstStyle>
            <a:lvl1pPr>
              <a:defRPr>
                <a:solidFill>
                  <a:schemeClr val="bg1"/>
                </a:solidFill>
              </a:defRPr>
            </a:lvl1pPr>
          </a:lstStyle>
          <a:p>
            <a:r>
              <a:rPr lang="en-US" dirty="0"/>
              <a:t>Click to edit Master title style</a:t>
            </a: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5409" y="4695825"/>
            <a:ext cx="1422277" cy="208359"/>
          </a:xfrm>
          <a:prstGeom prst="rect">
            <a:avLst/>
          </a:prstGeom>
        </p:spPr>
      </p:pic>
      <p:pic>
        <p:nvPicPr>
          <p:cNvPr id="9" name="Kuva 8" descr="Kuva, joka sisältää kohteen teksti, Fontti, Grafiikka, graafinen suunnittelu&#10;&#10;Kuvaus luotu automaattisesti">
            <a:extLst>
              <a:ext uri="{FF2B5EF4-FFF2-40B4-BE49-F238E27FC236}">
                <a16:creationId xmlns:a16="http://schemas.microsoft.com/office/drawing/2014/main" id="{C5DB37CC-F84B-16C4-63DD-BB6124159AE8}"/>
              </a:ext>
            </a:extLst>
          </p:cNvPr>
          <p:cNvPicPr>
            <a:picLocks noChangeAspect="1"/>
          </p:cNvPicPr>
          <p:nvPr userDrawn="1"/>
        </p:nvPicPr>
        <p:blipFill>
          <a:blip r:embed="rId4"/>
          <a:stretch>
            <a:fillRect/>
          </a:stretch>
        </p:blipFill>
        <p:spPr>
          <a:xfrm>
            <a:off x="-13854" y="-58425"/>
            <a:ext cx="1378527" cy="356776"/>
          </a:xfrm>
          <a:prstGeom prst="rect">
            <a:avLst/>
          </a:prstGeom>
        </p:spPr>
      </p:pic>
    </p:spTree>
    <p:extLst>
      <p:ext uri="{BB962C8B-B14F-4D97-AF65-F5344CB8AC3E}">
        <p14:creationId xmlns:p14="http://schemas.microsoft.com/office/powerpoint/2010/main" val="15022855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san ylätunniste">
    <p:spTree>
      <p:nvGrpSpPr>
        <p:cNvPr id="1" name=""/>
        <p:cNvGrpSpPr/>
        <p:nvPr/>
      </p:nvGrpSpPr>
      <p:grpSpPr>
        <a:xfrm>
          <a:off x="0" y="0"/>
          <a:ext cx="0" cy="0"/>
          <a:chOff x="0" y="0"/>
          <a:chExt cx="0" cy="0"/>
        </a:xfrm>
      </p:grpSpPr>
      <p:pic>
        <p:nvPicPr>
          <p:cNvPr id="4" name="Picture 9">
            <a:extLst>
              <a:ext uri="{FF2B5EF4-FFF2-40B4-BE49-F238E27FC236}">
                <a16:creationId xmlns:a16="http://schemas.microsoft.com/office/drawing/2014/main" id="{382CE382-7B45-4DA8-B731-150F99A0359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3158"/>
          <a:stretch/>
        </p:blipFill>
        <p:spPr bwMode="auto">
          <a:xfrm>
            <a:off x="60325" y="0"/>
            <a:ext cx="6853238" cy="5266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13">
            <a:extLst>
              <a:ext uri="{FF2B5EF4-FFF2-40B4-BE49-F238E27FC236}">
                <a16:creationId xmlns:a16="http://schemas.microsoft.com/office/drawing/2014/main" id="{B84E64B6-243D-48E4-B7A9-2CAF509F9AB4}"/>
              </a:ext>
            </a:extLst>
          </p:cNvPr>
          <p:cNvCxnSpPr>
            <a:cxnSpLocks/>
          </p:cNvCxnSpPr>
          <p:nvPr/>
        </p:nvCxnSpPr>
        <p:spPr>
          <a:xfrm>
            <a:off x="0" y="247650"/>
            <a:ext cx="9144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66725" y="1131282"/>
            <a:ext cx="5517696" cy="1579261"/>
          </a:xfrm>
        </p:spPr>
        <p:txBody>
          <a:bodyPr/>
          <a:lstStyle>
            <a:lvl1pPr>
              <a:defRPr sz="4500"/>
            </a:lvl1pPr>
          </a:lstStyle>
          <a:p>
            <a:r>
              <a:rPr lang="fi-FI"/>
              <a:t>Muokkaa ots. perustyyl. napsautt.</a:t>
            </a:r>
            <a:endParaRPr lang="en-US"/>
          </a:p>
        </p:txBody>
      </p:sp>
      <p:sp>
        <p:nvSpPr>
          <p:cNvPr id="3" name="Text Placeholder 2"/>
          <p:cNvSpPr>
            <a:spLocks noGrp="1"/>
          </p:cNvSpPr>
          <p:nvPr>
            <p:ph type="body" idx="1"/>
          </p:nvPr>
        </p:nvSpPr>
        <p:spPr>
          <a:xfrm>
            <a:off x="466725" y="2710544"/>
            <a:ext cx="5517696" cy="1206570"/>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i-FI"/>
              <a:t>Muokkaa tekstin perustyylejä napsauttamalla</a:t>
            </a:r>
          </a:p>
        </p:txBody>
      </p:sp>
      <p:sp>
        <p:nvSpPr>
          <p:cNvPr id="6" name="Date Placeholder 3">
            <a:extLst>
              <a:ext uri="{FF2B5EF4-FFF2-40B4-BE49-F238E27FC236}">
                <a16:creationId xmlns:a16="http://schemas.microsoft.com/office/drawing/2014/main" id="{0C53E1B7-728E-4933-904A-602AF03595E2}"/>
              </a:ext>
            </a:extLst>
          </p:cNvPr>
          <p:cNvSpPr>
            <a:spLocks noGrp="1"/>
          </p:cNvSpPr>
          <p:nvPr>
            <p:ph type="dt" sz="half" idx="10"/>
          </p:nvPr>
        </p:nvSpPr>
        <p:spPr/>
        <p:txBody>
          <a:bodyPr/>
          <a:lstStyle>
            <a:lvl1pPr>
              <a:defRPr/>
            </a:lvl1pPr>
          </a:lstStyle>
          <a:p>
            <a:pPr>
              <a:defRPr/>
            </a:pPr>
            <a:fld id="{69FA78A9-2B7F-4E7F-9EA9-9F5BE9EFD846}" type="datetime1">
              <a:rPr lang="fi-FI"/>
              <a:pPr>
                <a:defRPr/>
              </a:pPr>
              <a:t>4.2.2025</a:t>
            </a:fld>
            <a:endParaRPr lang="en-FI"/>
          </a:p>
        </p:txBody>
      </p:sp>
      <p:sp>
        <p:nvSpPr>
          <p:cNvPr id="7" name="Slide Number Placeholder 5">
            <a:extLst>
              <a:ext uri="{FF2B5EF4-FFF2-40B4-BE49-F238E27FC236}">
                <a16:creationId xmlns:a16="http://schemas.microsoft.com/office/drawing/2014/main" id="{DEED1414-6141-4091-A201-837481764753}"/>
              </a:ext>
            </a:extLst>
          </p:cNvPr>
          <p:cNvSpPr>
            <a:spLocks noGrp="1"/>
          </p:cNvSpPr>
          <p:nvPr>
            <p:ph type="sldNum" sz="quarter" idx="11"/>
          </p:nvPr>
        </p:nvSpPr>
        <p:spPr/>
        <p:txBody>
          <a:bodyPr/>
          <a:lstStyle>
            <a:lvl1pPr>
              <a:defRPr/>
            </a:lvl1pPr>
          </a:lstStyle>
          <a:p>
            <a:pPr>
              <a:defRPr/>
            </a:pPr>
            <a:fld id="{F0C00C50-4252-4E8F-B293-4939E8FEA39C}" type="slidenum">
              <a:rPr lang="en-FI"/>
              <a:pPr>
                <a:defRPr/>
              </a:pPr>
              <a:t>‹#›</a:t>
            </a:fld>
            <a:endParaRPr lang="en-FI"/>
          </a:p>
        </p:txBody>
      </p:sp>
    </p:spTree>
    <p:extLst>
      <p:ext uri="{BB962C8B-B14F-4D97-AF65-F5344CB8AC3E}">
        <p14:creationId xmlns:p14="http://schemas.microsoft.com/office/powerpoint/2010/main" val="22652361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EE7620D8-F17E-42E3-BB20-7DE41EDBB7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2675" t="24947"/>
          <a:stretch>
            <a:fillRect/>
          </a:stretch>
        </p:blipFill>
        <p:spPr bwMode="auto">
          <a:xfrm>
            <a:off x="0" y="0"/>
            <a:ext cx="598487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13">
            <a:extLst>
              <a:ext uri="{FF2B5EF4-FFF2-40B4-BE49-F238E27FC236}">
                <a16:creationId xmlns:a16="http://schemas.microsoft.com/office/drawing/2014/main" id="{75B07525-96C3-4A01-A8F0-5993033B0124}"/>
              </a:ext>
            </a:extLst>
          </p:cNvPr>
          <p:cNvCxnSpPr>
            <a:cxnSpLocks/>
          </p:cNvCxnSpPr>
          <p:nvPr/>
        </p:nvCxnSpPr>
        <p:spPr>
          <a:xfrm>
            <a:off x="0" y="247650"/>
            <a:ext cx="9144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66725" y="1131282"/>
            <a:ext cx="5517696" cy="1579261"/>
          </a:xfrm>
        </p:spPr>
        <p:txBody>
          <a:bodyPr/>
          <a:lstStyle>
            <a:lvl1pPr>
              <a:defRPr sz="4500"/>
            </a:lvl1pPr>
          </a:lstStyle>
          <a:p>
            <a:r>
              <a:rPr lang="fi-FI"/>
              <a:t>Muokkaa ots. perustyyl. napsautt.</a:t>
            </a:r>
            <a:endParaRPr lang="en-US"/>
          </a:p>
        </p:txBody>
      </p:sp>
      <p:sp>
        <p:nvSpPr>
          <p:cNvPr id="3" name="Text Placeholder 2"/>
          <p:cNvSpPr>
            <a:spLocks noGrp="1"/>
          </p:cNvSpPr>
          <p:nvPr>
            <p:ph type="body" idx="1"/>
          </p:nvPr>
        </p:nvSpPr>
        <p:spPr>
          <a:xfrm>
            <a:off x="466725" y="2710544"/>
            <a:ext cx="5517696" cy="1206570"/>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i-FI"/>
              <a:t>Muokkaa tekstin perustyylejä napsauttamalla</a:t>
            </a:r>
          </a:p>
        </p:txBody>
      </p:sp>
      <p:sp>
        <p:nvSpPr>
          <p:cNvPr id="7" name="Date Placeholder 3">
            <a:extLst>
              <a:ext uri="{FF2B5EF4-FFF2-40B4-BE49-F238E27FC236}">
                <a16:creationId xmlns:a16="http://schemas.microsoft.com/office/drawing/2014/main" id="{34728A59-EC27-459C-BCBD-9E7C73178FFD}"/>
              </a:ext>
            </a:extLst>
          </p:cNvPr>
          <p:cNvSpPr>
            <a:spLocks noGrp="1"/>
          </p:cNvSpPr>
          <p:nvPr>
            <p:ph type="dt" sz="half" idx="10"/>
          </p:nvPr>
        </p:nvSpPr>
        <p:spPr/>
        <p:txBody>
          <a:bodyPr/>
          <a:lstStyle>
            <a:lvl1pPr>
              <a:defRPr/>
            </a:lvl1pPr>
          </a:lstStyle>
          <a:p>
            <a:pPr>
              <a:defRPr/>
            </a:pPr>
            <a:fld id="{938863CA-FF99-4226-A902-8E878CF81E64}" type="datetime1">
              <a:rPr lang="fi-FI"/>
              <a:pPr>
                <a:defRPr/>
              </a:pPr>
              <a:t>4.2.2025</a:t>
            </a:fld>
            <a:endParaRPr lang="en-FI"/>
          </a:p>
        </p:txBody>
      </p:sp>
      <p:sp>
        <p:nvSpPr>
          <p:cNvPr id="8" name="Slide Number Placeholder 5">
            <a:extLst>
              <a:ext uri="{FF2B5EF4-FFF2-40B4-BE49-F238E27FC236}">
                <a16:creationId xmlns:a16="http://schemas.microsoft.com/office/drawing/2014/main" id="{58F4A469-BC7B-4206-ADEF-9A958693FA40}"/>
              </a:ext>
            </a:extLst>
          </p:cNvPr>
          <p:cNvSpPr>
            <a:spLocks noGrp="1"/>
          </p:cNvSpPr>
          <p:nvPr>
            <p:ph type="sldNum" sz="quarter" idx="11"/>
          </p:nvPr>
        </p:nvSpPr>
        <p:spPr/>
        <p:txBody>
          <a:bodyPr/>
          <a:lstStyle>
            <a:lvl1pPr>
              <a:defRPr/>
            </a:lvl1pPr>
          </a:lstStyle>
          <a:p>
            <a:pPr>
              <a:defRPr/>
            </a:pPr>
            <a:fld id="{9528E44A-4CE9-4F12-90F6-EC8900B6EC78}" type="slidenum">
              <a:rPr lang="en-FI"/>
              <a:pPr>
                <a:defRPr/>
              </a:pPr>
              <a:t>‹#›</a:t>
            </a:fld>
            <a:endParaRPr lang="en-FI"/>
          </a:p>
        </p:txBody>
      </p:sp>
    </p:spTree>
    <p:extLst>
      <p:ext uri="{BB962C8B-B14F-4D97-AF65-F5344CB8AC3E}">
        <p14:creationId xmlns:p14="http://schemas.microsoft.com/office/powerpoint/2010/main" val="12964068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rgbClr val="8031A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628650" y="1369219"/>
            <a:ext cx="3886200" cy="3263504"/>
          </a:xfrm>
          <a:prstGeom prst="rect">
            <a:avLst/>
          </a:prstGeom>
        </p:spPr>
        <p:txBody>
          <a:bodyPr/>
          <a:lstStyle>
            <a:lvl1pPr>
              <a:defRPr>
                <a:solidFill>
                  <a:schemeClr val="bg1"/>
                </a:solidFill>
                <a:latin typeface="Corbel" panose="020B0503020204020204" pitchFamily="34" charset="0"/>
              </a:defRPr>
            </a:lvl1pPr>
            <a:lvl2pPr>
              <a:defRPr>
                <a:solidFill>
                  <a:schemeClr val="bg1"/>
                </a:solidFill>
                <a:latin typeface="Corbel" panose="020B0503020204020204" pitchFamily="34" charset="0"/>
              </a:defRPr>
            </a:lvl2pPr>
            <a:lvl3pPr>
              <a:defRPr>
                <a:solidFill>
                  <a:schemeClr val="bg1"/>
                </a:solidFill>
                <a:latin typeface="Corbel" panose="020B0503020204020204" pitchFamily="34" charset="0"/>
              </a:defRPr>
            </a:lvl3pPr>
            <a:lvl4pPr>
              <a:defRPr>
                <a:solidFill>
                  <a:schemeClr val="bg1"/>
                </a:solidFill>
                <a:latin typeface="Corbel" panose="020B0503020204020204" pitchFamily="34" charset="0"/>
              </a:defRPr>
            </a:lvl4pPr>
            <a:lvl5pPr>
              <a:defRPr>
                <a:solidFill>
                  <a:schemeClr val="bg1"/>
                </a:solidFill>
                <a:latin typeface="Corbel" panose="020B05030202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369219"/>
            <a:ext cx="3886200" cy="3263504"/>
          </a:xfrm>
          <a:prstGeom prst="rect">
            <a:avLst/>
          </a:prstGeom>
        </p:spPr>
        <p:txBody>
          <a:bodyPr/>
          <a:lstStyle>
            <a:lvl1pPr>
              <a:defRPr>
                <a:solidFill>
                  <a:schemeClr val="bg1"/>
                </a:solidFill>
                <a:latin typeface="Corbel" panose="020B0503020204020204" pitchFamily="34" charset="0"/>
              </a:defRPr>
            </a:lvl1pPr>
            <a:lvl2pPr>
              <a:defRPr>
                <a:solidFill>
                  <a:schemeClr val="bg1"/>
                </a:solidFill>
                <a:latin typeface="Corbel" panose="020B0503020204020204" pitchFamily="34" charset="0"/>
              </a:defRPr>
            </a:lvl2pPr>
            <a:lvl3pPr>
              <a:defRPr>
                <a:solidFill>
                  <a:schemeClr val="bg1"/>
                </a:solidFill>
                <a:latin typeface="Corbel" panose="020B0503020204020204" pitchFamily="34" charset="0"/>
              </a:defRPr>
            </a:lvl3pPr>
            <a:lvl4pPr>
              <a:defRPr>
                <a:solidFill>
                  <a:schemeClr val="bg1"/>
                </a:solidFill>
                <a:latin typeface="Corbel" panose="020B0503020204020204" pitchFamily="34" charset="0"/>
              </a:defRPr>
            </a:lvl4pPr>
            <a:lvl5pPr>
              <a:defRPr>
                <a:solidFill>
                  <a:schemeClr val="bg1"/>
                </a:solidFill>
                <a:latin typeface="Corbel" panose="020B05030202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solidFill>
                  <a:schemeClr val="bg1"/>
                </a:solidFill>
              </a:defRPr>
            </a:lvl1pPr>
          </a:lstStyle>
          <a:p>
            <a:fld id="{3FFE9EB6-3063-43C9-A806-B7ED20C5A08A}" type="datetimeFigureOut">
              <a:rPr lang="en-US" smtClean="0"/>
              <a:pPr/>
              <a:t>2/4/2025</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055C5AB0-D428-4AAD-AEA0-6E91B0657542}" type="slidenum">
              <a:rPr lang="en-US" smtClean="0"/>
              <a:pPr/>
              <a:t>‹#›</a:t>
            </a:fld>
            <a:endParaRPr lang="en-US" dirty="0"/>
          </a:p>
        </p:txBody>
      </p:sp>
      <p:pic>
        <p:nvPicPr>
          <p:cNvPr id="9" name="Kuva 8" descr="Kuva, joka sisältää kohteen teksti, Fontti, Grafiikka, graafinen suunnittelu&#10;&#10;Kuvaus luotu automaattisesti">
            <a:extLst>
              <a:ext uri="{FF2B5EF4-FFF2-40B4-BE49-F238E27FC236}">
                <a16:creationId xmlns:a16="http://schemas.microsoft.com/office/drawing/2014/main" id="{475D7B0D-CBD0-34CC-F049-913A3A171F81}"/>
              </a:ext>
            </a:extLst>
          </p:cNvPr>
          <p:cNvPicPr>
            <a:picLocks noChangeAspect="1"/>
          </p:cNvPicPr>
          <p:nvPr userDrawn="1"/>
        </p:nvPicPr>
        <p:blipFill>
          <a:blip r:embed="rId2"/>
          <a:stretch>
            <a:fillRect/>
          </a:stretch>
        </p:blipFill>
        <p:spPr>
          <a:xfrm>
            <a:off x="-13854" y="-58425"/>
            <a:ext cx="1378527" cy="356776"/>
          </a:xfrm>
          <a:prstGeom prst="rect">
            <a:avLst/>
          </a:prstGeom>
        </p:spPr>
      </p:pic>
    </p:spTree>
    <p:extLst>
      <p:ext uri="{BB962C8B-B14F-4D97-AF65-F5344CB8AC3E}">
        <p14:creationId xmlns:p14="http://schemas.microsoft.com/office/powerpoint/2010/main" val="1617758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Otsikkodia">
    <p:bg>
      <p:bgPr>
        <a:solidFill>
          <a:srgbClr val="2CD5C4"/>
        </a:solidFill>
        <a:effectLst/>
      </p:bgPr>
    </p:bg>
    <p:spTree>
      <p:nvGrpSpPr>
        <p:cNvPr id="1" name=""/>
        <p:cNvGrpSpPr/>
        <p:nvPr/>
      </p:nvGrpSpPr>
      <p:grpSpPr>
        <a:xfrm>
          <a:off x="0" y="0"/>
          <a:ext cx="0" cy="0"/>
          <a:chOff x="0" y="0"/>
          <a:chExt cx="0" cy="0"/>
        </a:xfrm>
      </p:grpSpPr>
      <p:pic>
        <p:nvPicPr>
          <p:cNvPr id="11" name="Kuva 10" descr="Kuva, joka sisältää kohteen Grafiikka, luovuus, clipart, taide&#10;&#10;Kuvaus luotu automaattisesti">
            <a:extLst>
              <a:ext uri="{FF2B5EF4-FFF2-40B4-BE49-F238E27FC236}">
                <a16:creationId xmlns:a16="http://schemas.microsoft.com/office/drawing/2014/main" id="{B9F37204-0541-E2B1-E6FD-4593D236B360}"/>
              </a:ext>
            </a:extLst>
          </p:cNvPr>
          <p:cNvPicPr>
            <a:picLocks noChangeAspect="1"/>
          </p:cNvPicPr>
          <p:nvPr userDrawn="1"/>
        </p:nvPicPr>
        <p:blipFill>
          <a:blip r:embed="rId2"/>
          <a:stretch>
            <a:fillRect/>
          </a:stretch>
        </p:blipFill>
        <p:spPr>
          <a:xfrm>
            <a:off x="4133603" y="274680"/>
            <a:ext cx="5237307" cy="5500004"/>
          </a:xfrm>
          <a:prstGeom prst="rect">
            <a:avLst/>
          </a:prstGeom>
        </p:spPr>
      </p:pic>
      <p:sp>
        <p:nvSpPr>
          <p:cNvPr id="2" name="Title 1"/>
          <p:cNvSpPr>
            <a:spLocks noGrp="1"/>
          </p:cNvSpPr>
          <p:nvPr>
            <p:ph type="ctrTitle"/>
          </p:nvPr>
        </p:nvSpPr>
        <p:spPr>
          <a:xfrm>
            <a:off x="545273" y="1795655"/>
            <a:ext cx="3474682" cy="1790700"/>
          </a:xfrm>
        </p:spPr>
        <p:txBody>
          <a:bodyPr lIns="0" tIns="0" rIns="0" bIns="0" anchor="b"/>
          <a:lstStyle>
            <a:lvl1pPr algn="l">
              <a:defRPr sz="45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3" name="Subtitle 2"/>
          <p:cNvSpPr>
            <a:spLocks noGrp="1"/>
          </p:cNvSpPr>
          <p:nvPr>
            <p:ph type="subTitle" idx="1"/>
          </p:nvPr>
        </p:nvSpPr>
        <p:spPr>
          <a:xfrm>
            <a:off x="545273" y="3908809"/>
            <a:ext cx="3474682" cy="835134"/>
          </a:xfrm>
        </p:spPr>
        <p:txBody>
          <a:bodyPr lIns="0" tIns="0" rIns="0" bIns="0"/>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i-FI"/>
              <a:t>Muokkaa alaotsikon perustyyliä napsautt.</a:t>
            </a:r>
            <a:endParaRPr lang="en-US"/>
          </a:p>
        </p:txBody>
      </p:sp>
      <p:pic>
        <p:nvPicPr>
          <p:cNvPr id="5" name="Kuva 4" descr="Kuva, joka sisältää kohteen teksti, Fontti, Grafiikka, graafinen suunnittelu&#10;&#10;Kuvaus luotu automaattisesti">
            <a:extLst>
              <a:ext uri="{FF2B5EF4-FFF2-40B4-BE49-F238E27FC236}">
                <a16:creationId xmlns:a16="http://schemas.microsoft.com/office/drawing/2014/main" id="{AF6E63E6-8742-B91E-7745-E5D7AAD51149}"/>
              </a:ext>
            </a:extLst>
          </p:cNvPr>
          <p:cNvPicPr>
            <a:picLocks noChangeAspect="1"/>
          </p:cNvPicPr>
          <p:nvPr userDrawn="1"/>
        </p:nvPicPr>
        <p:blipFill>
          <a:blip r:embed="rId3"/>
          <a:stretch>
            <a:fillRect/>
          </a:stretch>
        </p:blipFill>
        <p:spPr>
          <a:xfrm>
            <a:off x="429738" y="399557"/>
            <a:ext cx="1594804" cy="412750"/>
          </a:xfrm>
          <a:prstGeom prst="rect">
            <a:avLst/>
          </a:prstGeom>
        </p:spPr>
      </p:pic>
      <p:sp>
        <p:nvSpPr>
          <p:cNvPr id="7" name="Picture Placeholder 6">
            <a:extLst>
              <a:ext uri="{FF2B5EF4-FFF2-40B4-BE49-F238E27FC236}">
                <a16:creationId xmlns:a16="http://schemas.microsoft.com/office/drawing/2014/main" id="{1C0CFAF7-0F9F-637A-D1CA-A2E0E72EE002}"/>
              </a:ext>
            </a:extLst>
          </p:cNvPr>
          <p:cNvSpPr>
            <a:spLocks noGrp="1"/>
          </p:cNvSpPr>
          <p:nvPr>
            <p:ph type="pic" sz="quarter" idx="11"/>
          </p:nvPr>
        </p:nvSpPr>
        <p:spPr>
          <a:xfrm>
            <a:off x="4327086" y="399557"/>
            <a:ext cx="5142481" cy="5150065"/>
          </a:xfrm>
          <a:custGeom>
            <a:avLst/>
            <a:gdLst>
              <a:gd name="connsiteX0" fmla="*/ 2970804 w 6847900"/>
              <a:gd name="connsiteY0" fmla="*/ 0 h 6876700"/>
              <a:gd name="connsiteX1" fmla="*/ 3401652 w 6847900"/>
              <a:gd name="connsiteY1" fmla="*/ 0 h 6876700"/>
              <a:gd name="connsiteX2" fmla="*/ 3560351 w 6847900"/>
              <a:gd name="connsiteY2" fmla="*/ 36449 h 6876700"/>
              <a:gd name="connsiteX3" fmla="*/ 6842399 w 6847900"/>
              <a:gd name="connsiteY3" fmla="*/ 3934039 h 6876700"/>
              <a:gd name="connsiteX4" fmla="*/ 3280742 w 6847900"/>
              <a:gd name="connsiteY4" fmla="*/ 5548737 h 6876700"/>
              <a:gd name="connsiteX5" fmla="*/ 3366617 w 6847900"/>
              <a:gd name="connsiteY5" fmla="*/ 6829227 h 6876700"/>
              <a:gd name="connsiteX6" fmla="*/ 1800359 w 6847900"/>
              <a:gd name="connsiteY6" fmla="*/ 5977176 h 6876700"/>
              <a:gd name="connsiteX7" fmla="*/ 85925 w 6847900"/>
              <a:gd name="connsiteY7" fmla="*/ 2734164 h 6876700"/>
              <a:gd name="connsiteX8" fmla="*/ 3312643 w 6847900"/>
              <a:gd name="connsiteY8" fmla="*/ 2936208 h 6876700"/>
              <a:gd name="connsiteX9" fmla="*/ 2844879 w 6847900"/>
              <a:gd name="connsiteY9" fmla="*/ 23075 h 6876700"/>
              <a:gd name="connsiteX10" fmla="*/ 0 w 6847900"/>
              <a:gd name="connsiteY10" fmla="*/ 0 h 6876700"/>
              <a:gd name="connsiteX11" fmla="*/ 1 w 6847900"/>
              <a:gd name="connsiteY11" fmla="*/ 0 h 6876700"/>
              <a:gd name="connsiteX12" fmla="*/ 1 w 6847900"/>
              <a:gd name="connsiteY12" fmla="*/ 6876700 h 6876700"/>
              <a:gd name="connsiteX13" fmla="*/ 0 w 6847900"/>
              <a:gd name="connsiteY13" fmla="*/ 6876700 h 6876700"/>
              <a:gd name="connsiteX0" fmla="*/ 2970804 w 6847900"/>
              <a:gd name="connsiteY0" fmla="*/ 0 h 6876700"/>
              <a:gd name="connsiteX1" fmla="*/ 3401652 w 6847900"/>
              <a:gd name="connsiteY1" fmla="*/ 0 h 6876700"/>
              <a:gd name="connsiteX2" fmla="*/ 3560351 w 6847900"/>
              <a:gd name="connsiteY2" fmla="*/ 36449 h 6876700"/>
              <a:gd name="connsiteX3" fmla="*/ 6842399 w 6847900"/>
              <a:gd name="connsiteY3" fmla="*/ 3934039 h 6876700"/>
              <a:gd name="connsiteX4" fmla="*/ 3280742 w 6847900"/>
              <a:gd name="connsiteY4" fmla="*/ 5548737 h 6876700"/>
              <a:gd name="connsiteX5" fmla="*/ 3366617 w 6847900"/>
              <a:gd name="connsiteY5" fmla="*/ 6829227 h 6876700"/>
              <a:gd name="connsiteX6" fmla="*/ 1800359 w 6847900"/>
              <a:gd name="connsiteY6" fmla="*/ 5977176 h 6876700"/>
              <a:gd name="connsiteX7" fmla="*/ 85925 w 6847900"/>
              <a:gd name="connsiteY7" fmla="*/ 2734164 h 6876700"/>
              <a:gd name="connsiteX8" fmla="*/ 3312643 w 6847900"/>
              <a:gd name="connsiteY8" fmla="*/ 2936208 h 6876700"/>
              <a:gd name="connsiteX9" fmla="*/ 2844879 w 6847900"/>
              <a:gd name="connsiteY9" fmla="*/ 23075 h 6876700"/>
              <a:gd name="connsiteX10" fmla="*/ 2970804 w 6847900"/>
              <a:gd name="connsiteY10" fmla="*/ 0 h 6876700"/>
              <a:gd name="connsiteX11" fmla="*/ 0 w 6847900"/>
              <a:gd name="connsiteY11" fmla="*/ 6876700 h 6876700"/>
              <a:gd name="connsiteX12" fmla="*/ 1 w 6847900"/>
              <a:gd name="connsiteY12" fmla="*/ 0 h 6876700"/>
              <a:gd name="connsiteX13" fmla="*/ 1 w 6847900"/>
              <a:gd name="connsiteY13" fmla="*/ 6876700 h 6876700"/>
              <a:gd name="connsiteX14" fmla="*/ 0 w 6847900"/>
              <a:gd name="connsiteY14" fmla="*/ 6876700 h 6876700"/>
              <a:gd name="connsiteX0" fmla="*/ 2970804 w 6847900"/>
              <a:gd name="connsiteY0" fmla="*/ 0 h 6876700"/>
              <a:gd name="connsiteX1" fmla="*/ 3401652 w 6847900"/>
              <a:gd name="connsiteY1" fmla="*/ 0 h 6876700"/>
              <a:gd name="connsiteX2" fmla="*/ 3560351 w 6847900"/>
              <a:gd name="connsiteY2" fmla="*/ 36449 h 6876700"/>
              <a:gd name="connsiteX3" fmla="*/ 6842399 w 6847900"/>
              <a:gd name="connsiteY3" fmla="*/ 3934039 h 6876700"/>
              <a:gd name="connsiteX4" fmla="*/ 3280742 w 6847900"/>
              <a:gd name="connsiteY4" fmla="*/ 5548737 h 6876700"/>
              <a:gd name="connsiteX5" fmla="*/ 3366617 w 6847900"/>
              <a:gd name="connsiteY5" fmla="*/ 6829227 h 6876700"/>
              <a:gd name="connsiteX6" fmla="*/ 1800359 w 6847900"/>
              <a:gd name="connsiteY6" fmla="*/ 5977176 h 6876700"/>
              <a:gd name="connsiteX7" fmla="*/ 85925 w 6847900"/>
              <a:gd name="connsiteY7" fmla="*/ 2734164 h 6876700"/>
              <a:gd name="connsiteX8" fmla="*/ 3312643 w 6847900"/>
              <a:gd name="connsiteY8" fmla="*/ 2936208 h 6876700"/>
              <a:gd name="connsiteX9" fmla="*/ 2844879 w 6847900"/>
              <a:gd name="connsiteY9" fmla="*/ 23075 h 6876700"/>
              <a:gd name="connsiteX10" fmla="*/ 2970804 w 6847900"/>
              <a:gd name="connsiteY10" fmla="*/ 0 h 6876700"/>
              <a:gd name="connsiteX11" fmla="*/ 0 w 6847900"/>
              <a:gd name="connsiteY11" fmla="*/ 6876700 h 6876700"/>
              <a:gd name="connsiteX12" fmla="*/ 1 w 6847900"/>
              <a:gd name="connsiteY12" fmla="*/ 6876700 h 6876700"/>
              <a:gd name="connsiteX13" fmla="*/ 0 w 6847900"/>
              <a:gd name="connsiteY13" fmla="*/ 6876700 h 6876700"/>
              <a:gd name="connsiteX0" fmla="*/ 2970804 w 6847900"/>
              <a:gd name="connsiteY0" fmla="*/ 0 h 6857999"/>
              <a:gd name="connsiteX1" fmla="*/ 3401652 w 6847900"/>
              <a:gd name="connsiteY1" fmla="*/ 0 h 6857999"/>
              <a:gd name="connsiteX2" fmla="*/ 3560351 w 6847900"/>
              <a:gd name="connsiteY2" fmla="*/ 36449 h 6857999"/>
              <a:gd name="connsiteX3" fmla="*/ 6842399 w 6847900"/>
              <a:gd name="connsiteY3" fmla="*/ 3934039 h 6857999"/>
              <a:gd name="connsiteX4" fmla="*/ 3280742 w 6847900"/>
              <a:gd name="connsiteY4" fmla="*/ 5548737 h 6857999"/>
              <a:gd name="connsiteX5" fmla="*/ 3366617 w 6847900"/>
              <a:gd name="connsiteY5" fmla="*/ 6829227 h 6857999"/>
              <a:gd name="connsiteX6" fmla="*/ 1800359 w 6847900"/>
              <a:gd name="connsiteY6" fmla="*/ 5977176 h 6857999"/>
              <a:gd name="connsiteX7" fmla="*/ 85925 w 6847900"/>
              <a:gd name="connsiteY7" fmla="*/ 2734164 h 6857999"/>
              <a:gd name="connsiteX8" fmla="*/ 3312643 w 6847900"/>
              <a:gd name="connsiteY8" fmla="*/ 2936208 h 6857999"/>
              <a:gd name="connsiteX9" fmla="*/ 2844879 w 6847900"/>
              <a:gd name="connsiteY9" fmla="*/ 23075 h 6857999"/>
              <a:gd name="connsiteX10" fmla="*/ 2970804 w 6847900"/>
              <a:gd name="connsiteY10"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47900" h="6857999">
                <a:moveTo>
                  <a:pt x="2970804" y="0"/>
                </a:moveTo>
                <a:lnTo>
                  <a:pt x="3401652" y="0"/>
                </a:lnTo>
                <a:lnTo>
                  <a:pt x="3560351" y="36449"/>
                </a:lnTo>
                <a:cubicBezTo>
                  <a:pt x="4415738" y="300460"/>
                  <a:pt x="6420326" y="1489394"/>
                  <a:pt x="6842399" y="3934039"/>
                </a:cubicBezTo>
                <a:cubicBezTo>
                  <a:pt x="7007883" y="7454732"/>
                  <a:pt x="3386019" y="3652677"/>
                  <a:pt x="3280742" y="5548737"/>
                </a:cubicBezTo>
                <a:cubicBezTo>
                  <a:pt x="3255648" y="6000678"/>
                  <a:pt x="3570167" y="6687971"/>
                  <a:pt x="3366617" y="6829227"/>
                </a:cubicBezTo>
                <a:cubicBezTo>
                  <a:pt x="3163067" y="6970483"/>
                  <a:pt x="2410878" y="6576585"/>
                  <a:pt x="1800359" y="5977176"/>
                </a:cubicBezTo>
                <a:cubicBezTo>
                  <a:pt x="1153175" y="5341769"/>
                  <a:pt x="-377323" y="3878254"/>
                  <a:pt x="85925" y="2734164"/>
                </a:cubicBezTo>
                <a:cubicBezTo>
                  <a:pt x="549173" y="1590074"/>
                  <a:pt x="4668383" y="4423210"/>
                  <a:pt x="3312643" y="2936208"/>
                </a:cubicBezTo>
                <a:cubicBezTo>
                  <a:pt x="1627836" y="1042436"/>
                  <a:pt x="2128420" y="209702"/>
                  <a:pt x="2844879" y="23075"/>
                </a:cubicBezTo>
                <a:lnTo>
                  <a:pt x="2970804" y="0"/>
                </a:lnTo>
                <a:close/>
              </a:path>
            </a:pathLst>
          </a:custGeom>
          <a:solidFill>
            <a:schemeClr val="accent3"/>
          </a:solidFill>
        </p:spPr>
        <p:txBody>
          <a:bodyPr wrap="square">
            <a:noAutofit/>
          </a:bodyPr>
          <a:lstStyle/>
          <a:p>
            <a:r>
              <a:rPr lang="fi-FI"/>
              <a:t>Lisää kuva napsauttamalla kuvaketta</a:t>
            </a:r>
            <a:endParaRPr lang="en-FI"/>
          </a:p>
        </p:txBody>
      </p:sp>
    </p:spTree>
    <p:extLst>
      <p:ext uri="{BB962C8B-B14F-4D97-AF65-F5344CB8AC3E}">
        <p14:creationId xmlns:p14="http://schemas.microsoft.com/office/powerpoint/2010/main" val="23336580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rgbClr val="8031A7"/>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t="55062" r="39074"/>
          <a:stretch/>
        </p:blipFill>
        <p:spPr>
          <a:xfrm>
            <a:off x="6010276" y="-12700"/>
            <a:ext cx="3133724" cy="2311400"/>
          </a:xfrm>
          <a:prstGeom prst="rect">
            <a:avLst/>
          </a:prstGeom>
        </p:spPr>
      </p:pic>
      <p:sp>
        <p:nvSpPr>
          <p:cNvPr id="2" name="Title 1"/>
          <p:cNvSpPr>
            <a:spLocks noGrp="1"/>
          </p:cNvSpPr>
          <p:nvPr>
            <p:ph type="title"/>
          </p:nvPr>
        </p:nvSpPr>
        <p:spPr>
          <a:xfrm>
            <a:off x="629841" y="273844"/>
            <a:ext cx="7886700" cy="994172"/>
          </a:xfrm>
        </p:spPr>
        <p:txBody>
          <a:bodyPr/>
          <a:lstStyle>
            <a:lvl1pPr>
              <a:defRPr>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629842" y="1260872"/>
            <a:ext cx="3868340" cy="617934"/>
          </a:xfrm>
          <a:prstGeom prst="rect">
            <a:avLst/>
          </a:prstGeom>
        </p:spPr>
        <p:txBody>
          <a:bodyPr anchor="b"/>
          <a:lstStyle>
            <a:lvl1pPr marL="0" indent="0">
              <a:buNone/>
              <a:defRPr sz="1800" b="1">
                <a:solidFill>
                  <a:schemeClr val="bg1"/>
                </a:solidFill>
                <a:latin typeface="Corbel" panose="020B0503020204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4" name="Content Placeholder 3"/>
          <p:cNvSpPr>
            <a:spLocks noGrp="1"/>
          </p:cNvSpPr>
          <p:nvPr>
            <p:ph sz="half" idx="2"/>
          </p:nvPr>
        </p:nvSpPr>
        <p:spPr>
          <a:xfrm>
            <a:off x="629842" y="1878806"/>
            <a:ext cx="3868340" cy="2763441"/>
          </a:xfrm>
          <a:prstGeom prst="rect">
            <a:avLst/>
          </a:prstGeom>
        </p:spPr>
        <p:txBody>
          <a:bodyPr/>
          <a:lstStyle>
            <a:lvl1pPr>
              <a:defRPr>
                <a:solidFill>
                  <a:schemeClr val="bg1"/>
                </a:solidFill>
                <a:latin typeface="Corbel" panose="020B0503020204020204" pitchFamily="34" charset="0"/>
              </a:defRPr>
            </a:lvl1pPr>
            <a:lvl2pPr>
              <a:defRPr>
                <a:solidFill>
                  <a:schemeClr val="bg1"/>
                </a:solidFill>
                <a:latin typeface="Corbel" panose="020B0503020204020204" pitchFamily="34" charset="0"/>
              </a:defRPr>
            </a:lvl2pPr>
            <a:lvl3pPr>
              <a:defRPr>
                <a:solidFill>
                  <a:schemeClr val="bg1"/>
                </a:solidFill>
                <a:latin typeface="Corbel" panose="020B0503020204020204" pitchFamily="34" charset="0"/>
              </a:defRPr>
            </a:lvl3pPr>
            <a:lvl4pPr>
              <a:defRPr>
                <a:solidFill>
                  <a:schemeClr val="bg1"/>
                </a:solidFill>
                <a:latin typeface="Corbel" panose="020B0503020204020204" pitchFamily="34" charset="0"/>
              </a:defRPr>
            </a:lvl4pPr>
            <a:lvl5pPr>
              <a:defRPr>
                <a:solidFill>
                  <a:schemeClr val="bg1"/>
                </a:solidFill>
                <a:latin typeface="Corbel" panose="020B05030202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260872"/>
            <a:ext cx="3887391" cy="617934"/>
          </a:xfrm>
          <a:prstGeom prst="rect">
            <a:avLst/>
          </a:prstGeom>
        </p:spPr>
        <p:txBody>
          <a:bodyPr anchor="b"/>
          <a:lstStyle>
            <a:lvl1pPr marL="0" indent="0">
              <a:buNone/>
              <a:defRPr sz="1800" b="1">
                <a:solidFill>
                  <a:schemeClr val="bg1"/>
                </a:solidFill>
                <a:latin typeface="Corbel" panose="020B0503020204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6" name="Content Placeholder 5"/>
          <p:cNvSpPr>
            <a:spLocks noGrp="1"/>
          </p:cNvSpPr>
          <p:nvPr>
            <p:ph sz="quarter" idx="4"/>
          </p:nvPr>
        </p:nvSpPr>
        <p:spPr>
          <a:xfrm>
            <a:off x="4629150" y="1878806"/>
            <a:ext cx="3887391" cy="2763441"/>
          </a:xfrm>
          <a:prstGeom prst="rect">
            <a:avLst/>
          </a:prstGeom>
        </p:spPr>
        <p:txBody>
          <a:bodyPr/>
          <a:lstStyle>
            <a:lvl1pPr>
              <a:defRPr>
                <a:solidFill>
                  <a:schemeClr val="bg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3FFE9EB6-3063-43C9-A806-B7ED20C5A08A}" type="datetimeFigureOut">
              <a:rPr lang="en-US" smtClean="0"/>
              <a:t>2/4/2025</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 name="Slide Number Placeholder 8"/>
          <p:cNvSpPr>
            <a:spLocks noGrp="1"/>
          </p:cNvSpPr>
          <p:nvPr>
            <p:ph type="sldNum" sz="quarter" idx="12"/>
          </p:nvPr>
        </p:nvSpPr>
        <p:spPr/>
        <p:txBody>
          <a:bodyPr/>
          <a:lstStyle/>
          <a:p>
            <a:fld id="{055C5AB0-D428-4AAD-AEA0-6E91B0657542}" type="slidenum">
              <a:rPr lang="en-US" smtClean="0"/>
              <a:t>‹#›</a:t>
            </a:fld>
            <a:endParaRPr lang="en-US"/>
          </a:p>
        </p:txBody>
      </p:sp>
      <p:pic>
        <p:nvPicPr>
          <p:cNvPr id="12" name="Kuva 11" descr="Kuva, joka sisältää kohteen teksti, Fontti, Grafiikka, graafinen suunnittelu&#10;&#10;Kuvaus luotu automaattisesti">
            <a:extLst>
              <a:ext uri="{FF2B5EF4-FFF2-40B4-BE49-F238E27FC236}">
                <a16:creationId xmlns:a16="http://schemas.microsoft.com/office/drawing/2014/main" id="{E536FF7B-4D9B-CB09-0E26-B3902727E82B}"/>
              </a:ext>
            </a:extLst>
          </p:cNvPr>
          <p:cNvPicPr>
            <a:picLocks noChangeAspect="1"/>
          </p:cNvPicPr>
          <p:nvPr userDrawn="1"/>
        </p:nvPicPr>
        <p:blipFill>
          <a:blip r:embed="rId3"/>
          <a:stretch>
            <a:fillRect/>
          </a:stretch>
        </p:blipFill>
        <p:spPr>
          <a:xfrm>
            <a:off x="-13854" y="-58425"/>
            <a:ext cx="1378527" cy="356776"/>
          </a:xfrm>
          <a:prstGeom prst="rect">
            <a:avLst/>
          </a:prstGeom>
        </p:spPr>
      </p:pic>
    </p:spTree>
    <p:extLst>
      <p:ext uri="{BB962C8B-B14F-4D97-AF65-F5344CB8AC3E}">
        <p14:creationId xmlns:p14="http://schemas.microsoft.com/office/powerpoint/2010/main" val="28378453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a:xfrm>
            <a:off x="408843" y="633045"/>
            <a:ext cx="8332907" cy="866851"/>
          </a:xfrm>
        </p:spPr>
        <p:txBody>
          <a:bodyPr/>
          <a:lstStyle/>
          <a:p>
            <a:r>
              <a:rPr lang="fi-FI"/>
              <a:t>Muokkaa ots. perustyyl. napsautt.</a:t>
            </a:r>
            <a:endParaRPr lang="en-US"/>
          </a:p>
        </p:txBody>
      </p:sp>
      <p:sp>
        <p:nvSpPr>
          <p:cNvPr id="3" name="Content Placeholder 2"/>
          <p:cNvSpPr>
            <a:spLocks noGrp="1"/>
          </p:cNvSpPr>
          <p:nvPr>
            <p:ph sz="half" idx="1"/>
          </p:nvPr>
        </p:nvSpPr>
        <p:spPr>
          <a:xfrm>
            <a:off x="402249" y="1724792"/>
            <a:ext cx="4062671" cy="300680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Content Placeholder 3"/>
          <p:cNvSpPr>
            <a:spLocks noGrp="1"/>
          </p:cNvSpPr>
          <p:nvPr>
            <p:ph sz="half" idx="2"/>
          </p:nvPr>
        </p:nvSpPr>
        <p:spPr>
          <a:xfrm>
            <a:off x="4679080" y="1717482"/>
            <a:ext cx="4062671" cy="301411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Date Placeholder 3">
            <a:extLst>
              <a:ext uri="{FF2B5EF4-FFF2-40B4-BE49-F238E27FC236}">
                <a16:creationId xmlns:a16="http://schemas.microsoft.com/office/drawing/2014/main" id="{BF3A1D63-AE04-47BD-846F-022E2EAF5237}"/>
              </a:ext>
            </a:extLst>
          </p:cNvPr>
          <p:cNvSpPr>
            <a:spLocks noGrp="1"/>
          </p:cNvSpPr>
          <p:nvPr>
            <p:ph type="dt" sz="half" idx="10"/>
          </p:nvPr>
        </p:nvSpPr>
        <p:spPr/>
        <p:txBody>
          <a:bodyPr/>
          <a:lstStyle>
            <a:lvl1pPr>
              <a:defRPr/>
            </a:lvl1pPr>
          </a:lstStyle>
          <a:p>
            <a:pPr>
              <a:defRPr/>
            </a:pPr>
            <a:fld id="{8C3D7449-7B70-424F-BB12-ECDEECB2575F}" type="datetime1">
              <a:rPr lang="fi-FI"/>
              <a:pPr>
                <a:defRPr/>
              </a:pPr>
              <a:t>4.2.2025</a:t>
            </a:fld>
            <a:endParaRPr lang="en-FI"/>
          </a:p>
        </p:txBody>
      </p:sp>
      <p:sp>
        <p:nvSpPr>
          <p:cNvPr id="6" name="Slide Number Placeholder 5">
            <a:extLst>
              <a:ext uri="{FF2B5EF4-FFF2-40B4-BE49-F238E27FC236}">
                <a16:creationId xmlns:a16="http://schemas.microsoft.com/office/drawing/2014/main" id="{94C9D331-C927-4CF0-943F-1D92AB7E9506}"/>
              </a:ext>
            </a:extLst>
          </p:cNvPr>
          <p:cNvSpPr>
            <a:spLocks noGrp="1"/>
          </p:cNvSpPr>
          <p:nvPr>
            <p:ph type="sldNum" sz="quarter" idx="11"/>
          </p:nvPr>
        </p:nvSpPr>
        <p:spPr/>
        <p:txBody>
          <a:bodyPr/>
          <a:lstStyle>
            <a:lvl1pPr>
              <a:defRPr/>
            </a:lvl1pPr>
          </a:lstStyle>
          <a:p>
            <a:pPr>
              <a:defRPr/>
            </a:pPr>
            <a:fld id="{8873E046-7A19-4297-963E-C456BE8DE2CF}" type="slidenum">
              <a:rPr lang="en-FI"/>
              <a:pPr>
                <a:defRPr/>
              </a:pPr>
              <a:t>‹#›</a:t>
            </a:fld>
            <a:endParaRPr lang="en-FI"/>
          </a:p>
        </p:txBody>
      </p:sp>
    </p:spTree>
    <p:extLst>
      <p:ext uri="{BB962C8B-B14F-4D97-AF65-F5344CB8AC3E}">
        <p14:creationId xmlns:p14="http://schemas.microsoft.com/office/powerpoint/2010/main" val="40248602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408842" y="633046"/>
            <a:ext cx="8326315" cy="866850"/>
          </a:xfrm>
        </p:spPr>
        <p:txBody>
          <a:bodyPr/>
          <a:lstStyle/>
          <a:p>
            <a:r>
              <a:rPr lang="fi-FI"/>
              <a:t>Muokkaa ots. perustyyl. napsautt.</a:t>
            </a:r>
            <a:endParaRPr lang="en-US"/>
          </a:p>
        </p:txBody>
      </p:sp>
      <p:sp>
        <p:nvSpPr>
          <p:cNvPr id="3" name="Text Placeholder 2"/>
          <p:cNvSpPr>
            <a:spLocks noGrp="1"/>
          </p:cNvSpPr>
          <p:nvPr>
            <p:ph type="body" idx="1"/>
          </p:nvPr>
        </p:nvSpPr>
        <p:spPr>
          <a:xfrm>
            <a:off x="408842" y="1717482"/>
            <a:ext cx="4062672" cy="407697"/>
          </a:xfrm>
        </p:spPr>
        <p:txBody>
          <a:bodyPr>
            <a:noAutofit/>
          </a:bodyPr>
          <a:lstStyle>
            <a:lvl1pPr marL="0" indent="0">
              <a:lnSpc>
                <a:spcPct val="90000"/>
              </a:lnSpc>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 napsauttamalla</a:t>
            </a:r>
          </a:p>
        </p:txBody>
      </p:sp>
      <p:sp>
        <p:nvSpPr>
          <p:cNvPr id="4" name="Content Placeholder 3"/>
          <p:cNvSpPr>
            <a:spLocks noGrp="1"/>
          </p:cNvSpPr>
          <p:nvPr>
            <p:ph sz="half" idx="2"/>
          </p:nvPr>
        </p:nvSpPr>
        <p:spPr>
          <a:xfrm>
            <a:off x="408842" y="2125179"/>
            <a:ext cx="4062672" cy="260947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Text Placeholder 4"/>
          <p:cNvSpPr>
            <a:spLocks noGrp="1"/>
          </p:cNvSpPr>
          <p:nvPr>
            <p:ph type="body" sz="quarter" idx="3"/>
          </p:nvPr>
        </p:nvSpPr>
        <p:spPr>
          <a:xfrm>
            <a:off x="4672485" y="1717482"/>
            <a:ext cx="4062672" cy="407697"/>
          </a:xfrm>
        </p:spPr>
        <p:txBody>
          <a:bodyPr>
            <a:noAutofit/>
          </a:bodyPr>
          <a:lstStyle>
            <a:lvl1pPr marL="0" indent="0">
              <a:lnSpc>
                <a:spcPct val="90000"/>
              </a:lnSpc>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 napsauttamalla</a:t>
            </a:r>
          </a:p>
        </p:txBody>
      </p:sp>
      <p:sp>
        <p:nvSpPr>
          <p:cNvPr id="6" name="Content Placeholder 5"/>
          <p:cNvSpPr>
            <a:spLocks noGrp="1"/>
          </p:cNvSpPr>
          <p:nvPr>
            <p:ph sz="quarter" idx="4"/>
          </p:nvPr>
        </p:nvSpPr>
        <p:spPr>
          <a:xfrm>
            <a:off x="4672485" y="2125179"/>
            <a:ext cx="4062672" cy="260947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7" name="Date Placeholder 3">
            <a:extLst>
              <a:ext uri="{FF2B5EF4-FFF2-40B4-BE49-F238E27FC236}">
                <a16:creationId xmlns:a16="http://schemas.microsoft.com/office/drawing/2014/main" id="{BE9006A0-8422-4BF8-9D3E-0FD2E153ACE7}"/>
              </a:ext>
            </a:extLst>
          </p:cNvPr>
          <p:cNvSpPr>
            <a:spLocks noGrp="1"/>
          </p:cNvSpPr>
          <p:nvPr>
            <p:ph type="dt" sz="half" idx="10"/>
          </p:nvPr>
        </p:nvSpPr>
        <p:spPr/>
        <p:txBody>
          <a:bodyPr/>
          <a:lstStyle>
            <a:lvl1pPr>
              <a:defRPr/>
            </a:lvl1pPr>
          </a:lstStyle>
          <a:p>
            <a:pPr>
              <a:defRPr/>
            </a:pPr>
            <a:fld id="{18DC9691-4A61-4183-B89F-2D5CDA92283D}" type="datetime1">
              <a:rPr lang="fi-FI"/>
              <a:pPr>
                <a:defRPr/>
              </a:pPr>
              <a:t>4.2.2025</a:t>
            </a:fld>
            <a:endParaRPr lang="en-FI"/>
          </a:p>
        </p:txBody>
      </p:sp>
      <p:sp>
        <p:nvSpPr>
          <p:cNvPr id="8" name="Slide Number Placeholder 5">
            <a:extLst>
              <a:ext uri="{FF2B5EF4-FFF2-40B4-BE49-F238E27FC236}">
                <a16:creationId xmlns:a16="http://schemas.microsoft.com/office/drawing/2014/main" id="{CA732C04-282C-442E-AB86-AECC38BFF6BD}"/>
              </a:ext>
            </a:extLst>
          </p:cNvPr>
          <p:cNvSpPr>
            <a:spLocks noGrp="1"/>
          </p:cNvSpPr>
          <p:nvPr>
            <p:ph type="sldNum" sz="quarter" idx="11"/>
          </p:nvPr>
        </p:nvSpPr>
        <p:spPr/>
        <p:txBody>
          <a:bodyPr/>
          <a:lstStyle>
            <a:lvl1pPr>
              <a:defRPr/>
            </a:lvl1pPr>
          </a:lstStyle>
          <a:p>
            <a:pPr>
              <a:defRPr/>
            </a:pPr>
            <a:fld id="{EBAF77E4-4063-46B4-8612-2ADF6E4CE6BD}" type="slidenum">
              <a:rPr lang="en-FI"/>
              <a:pPr>
                <a:defRPr/>
              </a:pPr>
              <a:t>‹#›</a:t>
            </a:fld>
            <a:endParaRPr lang="en-FI"/>
          </a:p>
        </p:txBody>
      </p:sp>
    </p:spTree>
    <p:extLst>
      <p:ext uri="{BB962C8B-B14F-4D97-AF65-F5344CB8AC3E}">
        <p14:creationId xmlns:p14="http://schemas.microsoft.com/office/powerpoint/2010/main" val="13777685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1_Blank">
    <p:bg>
      <p:bgPr>
        <a:solidFill>
          <a:srgbClr val="8031A7"/>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FE9EB6-3063-43C9-A806-B7ED20C5A08A}" type="datetimeFigureOut">
              <a:rPr lang="en-US" smtClean="0"/>
              <a:t>2/4/2025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4" name="Slide Number Placeholder 3"/>
          <p:cNvSpPr>
            <a:spLocks noGrp="1"/>
          </p:cNvSpPr>
          <p:nvPr>
            <p:ph type="sldNum" sz="quarter" idx="12"/>
          </p:nvPr>
        </p:nvSpPr>
        <p:spPr/>
        <p:txBody>
          <a:bodyPr/>
          <a:lstStyle/>
          <a:p>
            <a:fld id="{055C5AB0-D428-4AAD-AEA0-6E91B0657542}" type="slidenum">
              <a:rPr lang="en-US" smtClean="0"/>
              <a:t>‹#›</a:t>
            </a:fld>
            <a:endParaRPr lang="en-US"/>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49877" r="32119"/>
          <a:stretch/>
        </p:blipFill>
        <p:spPr>
          <a:xfrm>
            <a:off x="5652534" y="-6351"/>
            <a:ext cx="3491466" cy="2578100"/>
          </a:xfrm>
          <a:prstGeom prst="rect">
            <a:avLst/>
          </a:prstGeom>
        </p:spPr>
      </p:pic>
      <p:pic>
        <p:nvPicPr>
          <p:cNvPr id="7" name="Kuva 6" descr="Kuva, joka sisältää kohteen teksti, Fontti, Grafiikka, graafinen suunnittelu&#10;&#10;Kuvaus luotu automaattisesti">
            <a:extLst>
              <a:ext uri="{FF2B5EF4-FFF2-40B4-BE49-F238E27FC236}">
                <a16:creationId xmlns:a16="http://schemas.microsoft.com/office/drawing/2014/main" id="{F6002BBB-59FF-856B-534F-A989033D3382}"/>
              </a:ext>
            </a:extLst>
          </p:cNvPr>
          <p:cNvPicPr>
            <a:picLocks noChangeAspect="1"/>
          </p:cNvPicPr>
          <p:nvPr userDrawn="1"/>
        </p:nvPicPr>
        <p:blipFill>
          <a:blip r:embed="rId3"/>
          <a:stretch>
            <a:fillRect/>
          </a:stretch>
        </p:blipFill>
        <p:spPr>
          <a:xfrm>
            <a:off x="-13854" y="-58425"/>
            <a:ext cx="1378527" cy="356776"/>
          </a:xfrm>
          <a:prstGeom prst="rect">
            <a:avLst/>
          </a:prstGeom>
        </p:spPr>
      </p:pic>
    </p:spTree>
    <p:extLst>
      <p:ext uri="{BB962C8B-B14F-4D97-AF65-F5344CB8AC3E}">
        <p14:creationId xmlns:p14="http://schemas.microsoft.com/office/powerpoint/2010/main" val="31551554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FE9EB6-3063-43C9-A806-B7ED20C5A08A}" type="datetimeFigureOut">
              <a:rPr lang="en-US" smtClean="0"/>
              <a:t>2/4/2025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4" name="Slide Number Placeholder 3"/>
          <p:cNvSpPr>
            <a:spLocks noGrp="1"/>
          </p:cNvSpPr>
          <p:nvPr>
            <p:ph type="sldNum" sz="quarter" idx="12"/>
          </p:nvPr>
        </p:nvSpPr>
        <p:spPr/>
        <p:txBody>
          <a:bodyPr/>
          <a:lstStyle/>
          <a:p>
            <a:fld id="{055C5AB0-D428-4AAD-AEA0-6E91B0657542}" type="slidenum">
              <a:rPr lang="en-US" smtClean="0"/>
              <a:t>‹#›</a:t>
            </a:fld>
            <a:endParaRPr lang="en-US"/>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49877" r="32119"/>
          <a:stretch/>
        </p:blipFill>
        <p:spPr>
          <a:xfrm>
            <a:off x="5652534" y="-6351"/>
            <a:ext cx="3491466" cy="2578100"/>
          </a:xfrm>
          <a:prstGeom prst="rect">
            <a:avLst/>
          </a:prstGeom>
        </p:spPr>
      </p:pic>
    </p:spTree>
    <p:extLst>
      <p:ext uri="{BB962C8B-B14F-4D97-AF65-F5344CB8AC3E}">
        <p14:creationId xmlns:p14="http://schemas.microsoft.com/office/powerpoint/2010/main" val="37509141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3_Blank">
    <p:bg>
      <p:bgPr>
        <a:solidFill>
          <a:srgbClr val="8031A7"/>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FE9EB6-3063-43C9-A806-B7ED20C5A08A}" type="datetimeFigureOut">
              <a:rPr lang="en-US" smtClean="0"/>
              <a:t>2/4/2025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4" name="Slide Number Placeholder 3"/>
          <p:cNvSpPr>
            <a:spLocks noGrp="1"/>
          </p:cNvSpPr>
          <p:nvPr>
            <p:ph type="sldNum" sz="quarter" idx="12"/>
          </p:nvPr>
        </p:nvSpPr>
        <p:spPr/>
        <p:txBody>
          <a:bodyPr/>
          <a:lstStyle/>
          <a:p>
            <a:fld id="{055C5AB0-D428-4AAD-AEA0-6E91B0657542}" type="slidenum">
              <a:rPr lang="en-US" smtClean="0"/>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11364" y="1972670"/>
            <a:ext cx="1037651" cy="993089"/>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11364" y="3535819"/>
            <a:ext cx="1037651" cy="993089"/>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826308" y="3511293"/>
            <a:ext cx="1037651" cy="993089"/>
          </a:xfrm>
          <a:prstGeom prst="rect">
            <a:avLst/>
          </a:prstGeom>
        </p:spPr>
      </p:pic>
      <p:pic>
        <p:nvPicPr>
          <p:cNvPr id="9" name="Picture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591999" y="3520820"/>
            <a:ext cx="1037651" cy="986724"/>
          </a:xfrm>
          <a:prstGeom prst="rect">
            <a:avLst/>
          </a:prstGeom>
        </p:spPr>
      </p:pic>
      <p:pic>
        <p:nvPicPr>
          <p:cNvPr id="10" name="Picture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826308" y="1959028"/>
            <a:ext cx="1031285" cy="993089"/>
          </a:xfrm>
          <a:prstGeom prst="rect">
            <a:avLst/>
          </a:prstGeom>
        </p:spPr>
      </p:pic>
      <p:pic>
        <p:nvPicPr>
          <p:cNvPr id="11" name="Pictur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591999" y="1939361"/>
            <a:ext cx="1037651" cy="993089"/>
          </a:xfrm>
          <a:prstGeom prst="rect">
            <a:avLst/>
          </a:prstGeom>
        </p:spPr>
      </p:pic>
      <p:pic>
        <p:nvPicPr>
          <p:cNvPr id="12" name="Picture 1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248922" y="1936371"/>
            <a:ext cx="1031285" cy="986724"/>
          </a:xfrm>
          <a:prstGeom prst="rect">
            <a:avLst/>
          </a:prstGeom>
        </p:spPr>
      </p:pic>
      <p:pic>
        <p:nvPicPr>
          <p:cNvPr id="13" name="Picture 12"/>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18173" y="1917317"/>
            <a:ext cx="1037651" cy="999455"/>
          </a:xfrm>
          <a:prstGeom prst="rect">
            <a:avLst/>
          </a:prstGeom>
        </p:spPr>
      </p:pic>
      <p:pic>
        <p:nvPicPr>
          <p:cNvPr id="14" name="Picture 13"/>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578937" y="353819"/>
            <a:ext cx="1031285" cy="986724"/>
          </a:xfrm>
          <a:prstGeom prst="rect">
            <a:avLst/>
          </a:prstGeom>
        </p:spPr>
      </p:pic>
      <p:pic>
        <p:nvPicPr>
          <p:cNvPr id="15" name="Picture 14"/>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5814071" y="344292"/>
            <a:ext cx="1031285" cy="993089"/>
          </a:xfrm>
          <a:prstGeom prst="rect">
            <a:avLst/>
          </a:prstGeom>
        </p:spPr>
      </p:pic>
      <p:pic>
        <p:nvPicPr>
          <p:cNvPr id="16" name="Picture 15"/>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4016122" y="344293"/>
            <a:ext cx="1037651" cy="993089"/>
          </a:xfrm>
          <a:prstGeom prst="rect">
            <a:avLst/>
          </a:prstGeom>
        </p:spPr>
      </p:pic>
      <p:pic>
        <p:nvPicPr>
          <p:cNvPr id="17" name="Picture 1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231921" y="324659"/>
            <a:ext cx="1031285" cy="993089"/>
          </a:xfrm>
          <a:prstGeom prst="rect">
            <a:avLst/>
          </a:prstGeom>
        </p:spPr>
      </p:pic>
      <p:pic>
        <p:nvPicPr>
          <p:cNvPr id="18" name="Picture 1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418173" y="324659"/>
            <a:ext cx="1037651" cy="993089"/>
          </a:xfrm>
          <a:prstGeom prst="rect">
            <a:avLst/>
          </a:prstGeom>
        </p:spPr>
      </p:pic>
      <p:sp>
        <p:nvSpPr>
          <p:cNvPr id="19" name="TextBox 18"/>
          <p:cNvSpPr txBox="1"/>
          <p:nvPr userDrawn="1"/>
        </p:nvSpPr>
        <p:spPr>
          <a:xfrm>
            <a:off x="418172" y="3384550"/>
            <a:ext cx="3252128" cy="646331"/>
          </a:xfrm>
          <a:prstGeom prst="rect">
            <a:avLst/>
          </a:prstGeom>
          <a:noFill/>
        </p:spPr>
        <p:txBody>
          <a:bodyPr wrap="square" rtlCol="0">
            <a:spAutoFit/>
          </a:bodyPr>
          <a:lstStyle/>
          <a:p>
            <a:r>
              <a:rPr lang="en-FI" dirty="0">
                <a:solidFill>
                  <a:schemeClr val="bg1"/>
                </a:solidFill>
              </a:rPr>
              <a:t>Kopio</a:t>
            </a:r>
            <a:r>
              <a:rPr lang="en-FI" baseline="0" dirty="0">
                <a:solidFill>
                  <a:schemeClr val="bg1"/>
                </a:solidFill>
              </a:rPr>
              <a:t>i tästä ikoneita tarvitsemiisi diohin!</a:t>
            </a:r>
            <a:endParaRPr lang="en-US" dirty="0">
              <a:solidFill>
                <a:schemeClr val="bg1"/>
              </a:solidFill>
            </a:endParaRPr>
          </a:p>
        </p:txBody>
      </p:sp>
      <p:pic>
        <p:nvPicPr>
          <p:cNvPr id="5" name="Kuva 4" descr="Kuva, joka sisältää kohteen teksti, Fontti, Grafiikka, graafinen suunnittelu&#10;&#10;Kuvaus luotu automaattisesti">
            <a:extLst>
              <a:ext uri="{FF2B5EF4-FFF2-40B4-BE49-F238E27FC236}">
                <a16:creationId xmlns:a16="http://schemas.microsoft.com/office/drawing/2014/main" id="{6FAE92E0-F31D-24BE-A469-88F4741C811B}"/>
              </a:ext>
            </a:extLst>
          </p:cNvPr>
          <p:cNvPicPr>
            <a:picLocks noChangeAspect="1"/>
          </p:cNvPicPr>
          <p:nvPr userDrawn="1"/>
        </p:nvPicPr>
        <p:blipFill>
          <a:blip r:embed="rId15"/>
          <a:stretch>
            <a:fillRect/>
          </a:stretch>
        </p:blipFill>
        <p:spPr>
          <a:xfrm>
            <a:off x="-13854" y="-58425"/>
            <a:ext cx="1378527" cy="356776"/>
          </a:xfrm>
          <a:prstGeom prst="rect">
            <a:avLst/>
          </a:prstGeom>
        </p:spPr>
      </p:pic>
    </p:spTree>
    <p:extLst>
      <p:ext uri="{BB962C8B-B14F-4D97-AF65-F5344CB8AC3E}">
        <p14:creationId xmlns:p14="http://schemas.microsoft.com/office/powerpoint/2010/main" val="13242299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a:xfrm>
            <a:off x="408842" y="633045"/>
            <a:ext cx="8326315" cy="827643"/>
          </a:xfrm>
        </p:spPr>
        <p:txBody>
          <a:bodyPr/>
          <a:lstStyle/>
          <a:p>
            <a:r>
              <a:rPr lang="fi-FI"/>
              <a:t>Muokkaa ots. perustyyl. napsautt.</a:t>
            </a:r>
            <a:endParaRPr lang="en-US"/>
          </a:p>
        </p:txBody>
      </p:sp>
      <p:sp>
        <p:nvSpPr>
          <p:cNvPr id="3" name="Date Placeholder 3">
            <a:extLst>
              <a:ext uri="{FF2B5EF4-FFF2-40B4-BE49-F238E27FC236}">
                <a16:creationId xmlns:a16="http://schemas.microsoft.com/office/drawing/2014/main" id="{06A0D5E3-E095-459C-8805-D9335625700B}"/>
              </a:ext>
            </a:extLst>
          </p:cNvPr>
          <p:cNvSpPr>
            <a:spLocks noGrp="1"/>
          </p:cNvSpPr>
          <p:nvPr>
            <p:ph type="dt" sz="half" idx="10"/>
          </p:nvPr>
        </p:nvSpPr>
        <p:spPr/>
        <p:txBody>
          <a:bodyPr/>
          <a:lstStyle>
            <a:lvl1pPr>
              <a:defRPr/>
            </a:lvl1pPr>
          </a:lstStyle>
          <a:p>
            <a:pPr>
              <a:defRPr/>
            </a:pPr>
            <a:fld id="{4E00E750-680A-46E3-AFEC-711FD955F6E0}" type="datetime1">
              <a:rPr lang="fi-FI"/>
              <a:pPr>
                <a:defRPr/>
              </a:pPr>
              <a:t>4.2.2025</a:t>
            </a:fld>
            <a:endParaRPr lang="en-FI"/>
          </a:p>
        </p:txBody>
      </p:sp>
      <p:sp>
        <p:nvSpPr>
          <p:cNvPr id="4" name="Slide Number Placeholder 5">
            <a:extLst>
              <a:ext uri="{FF2B5EF4-FFF2-40B4-BE49-F238E27FC236}">
                <a16:creationId xmlns:a16="http://schemas.microsoft.com/office/drawing/2014/main" id="{3651DE9F-A41D-412A-A434-BCA50B17A42F}"/>
              </a:ext>
            </a:extLst>
          </p:cNvPr>
          <p:cNvSpPr>
            <a:spLocks noGrp="1"/>
          </p:cNvSpPr>
          <p:nvPr>
            <p:ph type="sldNum" sz="quarter" idx="11"/>
          </p:nvPr>
        </p:nvSpPr>
        <p:spPr/>
        <p:txBody>
          <a:bodyPr/>
          <a:lstStyle>
            <a:lvl1pPr>
              <a:defRPr/>
            </a:lvl1pPr>
          </a:lstStyle>
          <a:p>
            <a:pPr>
              <a:defRPr/>
            </a:pPr>
            <a:fld id="{3AA7F9F8-9552-47BF-BD3E-9F47416AEF94}" type="slidenum">
              <a:rPr lang="en-FI"/>
              <a:pPr>
                <a:defRPr/>
              </a:pPr>
              <a:t>‹#›</a:t>
            </a:fld>
            <a:endParaRPr lang="en-FI"/>
          </a:p>
        </p:txBody>
      </p:sp>
    </p:spTree>
    <p:extLst>
      <p:ext uri="{BB962C8B-B14F-4D97-AF65-F5344CB8AC3E}">
        <p14:creationId xmlns:p14="http://schemas.microsoft.com/office/powerpoint/2010/main" val="11638543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31FE40E-68E9-452D-8B62-CC487844239F}"/>
              </a:ext>
            </a:extLst>
          </p:cNvPr>
          <p:cNvSpPr>
            <a:spLocks noGrp="1"/>
          </p:cNvSpPr>
          <p:nvPr>
            <p:ph type="dt" sz="half" idx="10"/>
          </p:nvPr>
        </p:nvSpPr>
        <p:spPr/>
        <p:txBody>
          <a:bodyPr/>
          <a:lstStyle>
            <a:lvl1pPr>
              <a:defRPr/>
            </a:lvl1pPr>
          </a:lstStyle>
          <a:p>
            <a:pPr>
              <a:defRPr/>
            </a:pPr>
            <a:fld id="{88E8F5B3-268F-4F41-9E57-7813E9AC1915}" type="datetime1">
              <a:rPr lang="fi-FI"/>
              <a:pPr>
                <a:defRPr/>
              </a:pPr>
              <a:t>4.2.2025</a:t>
            </a:fld>
            <a:endParaRPr lang="en-FI"/>
          </a:p>
        </p:txBody>
      </p:sp>
      <p:sp>
        <p:nvSpPr>
          <p:cNvPr id="3" name="Slide Number Placeholder 5">
            <a:extLst>
              <a:ext uri="{FF2B5EF4-FFF2-40B4-BE49-F238E27FC236}">
                <a16:creationId xmlns:a16="http://schemas.microsoft.com/office/drawing/2014/main" id="{35F16818-5CF8-4313-B34D-D47530B7F5C3}"/>
              </a:ext>
            </a:extLst>
          </p:cNvPr>
          <p:cNvSpPr>
            <a:spLocks noGrp="1"/>
          </p:cNvSpPr>
          <p:nvPr>
            <p:ph type="sldNum" sz="quarter" idx="11"/>
          </p:nvPr>
        </p:nvSpPr>
        <p:spPr/>
        <p:txBody>
          <a:bodyPr/>
          <a:lstStyle>
            <a:lvl1pPr>
              <a:defRPr/>
            </a:lvl1pPr>
          </a:lstStyle>
          <a:p>
            <a:pPr>
              <a:defRPr/>
            </a:pPr>
            <a:fld id="{813DC092-64FD-425A-BFAF-344846BB863F}" type="slidenum">
              <a:rPr lang="en-FI"/>
              <a:pPr>
                <a:defRPr/>
              </a:pPr>
              <a:t>‹#›</a:t>
            </a:fld>
            <a:endParaRPr lang="en-FI"/>
          </a:p>
        </p:txBody>
      </p:sp>
    </p:spTree>
    <p:extLst>
      <p:ext uri="{BB962C8B-B14F-4D97-AF65-F5344CB8AC3E}">
        <p14:creationId xmlns:p14="http://schemas.microsoft.com/office/powerpoint/2010/main" val="39778055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415436" y="633042"/>
            <a:ext cx="3163583" cy="910007"/>
          </a:xfrm>
        </p:spPr>
        <p:txBody>
          <a:bodyPr/>
          <a:lstStyle>
            <a:lvl1pPr>
              <a:defRPr sz="2400"/>
            </a:lvl1pPr>
          </a:lstStyle>
          <a:p>
            <a:r>
              <a:rPr lang="fi-FI"/>
              <a:t>Muokkaa ots. perustyyl. napsautt.</a:t>
            </a:r>
            <a:endParaRPr lang="en-US"/>
          </a:p>
        </p:txBody>
      </p:sp>
      <p:sp>
        <p:nvSpPr>
          <p:cNvPr id="3" name="Content Placeholder 2"/>
          <p:cNvSpPr>
            <a:spLocks noGrp="1"/>
          </p:cNvSpPr>
          <p:nvPr>
            <p:ph idx="1"/>
          </p:nvPr>
        </p:nvSpPr>
        <p:spPr>
          <a:xfrm>
            <a:off x="3887390" y="633042"/>
            <a:ext cx="4841173" cy="410161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Text Placeholder 3"/>
          <p:cNvSpPr>
            <a:spLocks noGrp="1"/>
          </p:cNvSpPr>
          <p:nvPr>
            <p:ph type="body" sz="half" idx="2"/>
          </p:nvPr>
        </p:nvSpPr>
        <p:spPr>
          <a:xfrm>
            <a:off x="415436" y="1543049"/>
            <a:ext cx="3163583" cy="319160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Muokkaa tekstin perustyylejä napsauttamalla</a:t>
            </a:r>
          </a:p>
        </p:txBody>
      </p:sp>
      <p:sp>
        <p:nvSpPr>
          <p:cNvPr id="5" name="Date Placeholder 3">
            <a:extLst>
              <a:ext uri="{FF2B5EF4-FFF2-40B4-BE49-F238E27FC236}">
                <a16:creationId xmlns:a16="http://schemas.microsoft.com/office/drawing/2014/main" id="{263CFB2E-B286-479E-BEE2-415297B72822}"/>
              </a:ext>
            </a:extLst>
          </p:cNvPr>
          <p:cNvSpPr>
            <a:spLocks noGrp="1"/>
          </p:cNvSpPr>
          <p:nvPr>
            <p:ph type="dt" sz="half" idx="10"/>
          </p:nvPr>
        </p:nvSpPr>
        <p:spPr/>
        <p:txBody>
          <a:bodyPr/>
          <a:lstStyle>
            <a:lvl1pPr>
              <a:defRPr/>
            </a:lvl1pPr>
          </a:lstStyle>
          <a:p>
            <a:pPr>
              <a:defRPr/>
            </a:pPr>
            <a:fld id="{B37B4226-6224-4CAE-ADA2-1F4FFE4929F3}" type="datetime1">
              <a:rPr lang="fi-FI"/>
              <a:pPr>
                <a:defRPr/>
              </a:pPr>
              <a:t>4.2.2025</a:t>
            </a:fld>
            <a:endParaRPr lang="en-FI"/>
          </a:p>
        </p:txBody>
      </p:sp>
      <p:sp>
        <p:nvSpPr>
          <p:cNvPr id="6" name="Slide Number Placeholder 5">
            <a:extLst>
              <a:ext uri="{FF2B5EF4-FFF2-40B4-BE49-F238E27FC236}">
                <a16:creationId xmlns:a16="http://schemas.microsoft.com/office/drawing/2014/main" id="{2B44477C-8669-408C-A008-A67E2D989990}"/>
              </a:ext>
            </a:extLst>
          </p:cNvPr>
          <p:cNvSpPr>
            <a:spLocks noGrp="1"/>
          </p:cNvSpPr>
          <p:nvPr>
            <p:ph type="sldNum" sz="quarter" idx="11"/>
          </p:nvPr>
        </p:nvSpPr>
        <p:spPr/>
        <p:txBody>
          <a:bodyPr/>
          <a:lstStyle>
            <a:lvl1pPr>
              <a:defRPr/>
            </a:lvl1pPr>
          </a:lstStyle>
          <a:p>
            <a:pPr>
              <a:defRPr/>
            </a:pPr>
            <a:fld id="{2D4D5031-A456-4645-8F02-BEC4C77D4C37}" type="slidenum">
              <a:rPr lang="en-FI"/>
              <a:pPr>
                <a:defRPr/>
              </a:pPr>
              <a:t>‹#›</a:t>
            </a:fld>
            <a:endParaRPr lang="en-FI"/>
          </a:p>
        </p:txBody>
      </p:sp>
    </p:spTree>
    <p:extLst>
      <p:ext uri="{BB962C8B-B14F-4D97-AF65-F5344CB8AC3E}">
        <p14:creationId xmlns:p14="http://schemas.microsoft.com/office/powerpoint/2010/main" val="118237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Title 1"/>
          <p:cNvSpPr>
            <a:spLocks noGrp="1"/>
          </p:cNvSpPr>
          <p:nvPr>
            <p:ph type="title"/>
          </p:nvPr>
        </p:nvSpPr>
        <p:spPr>
          <a:xfrm>
            <a:off x="5564981" y="631600"/>
            <a:ext cx="3163583" cy="910007"/>
          </a:xfrm>
        </p:spPr>
        <p:txBody>
          <a:bodyPr/>
          <a:lstStyle>
            <a:lvl1pPr>
              <a:defRPr sz="2400"/>
            </a:lvl1pPr>
          </a:lstStyle>
          <a:p>
            <a:r>
              <a:rPr lang="fi-FI"/>
              <a:t>Muokkaa ots. perustyyl. napsautt.</a:t>
            </a:r>
            <a:endParaRPr lang="en-US"/>
          </a:p>
        </p:txBody>
      </p:sp>
      <p:sp>
        <p:nvSpPr>
          <p:cNvPr id="3" name="Picture Placeholder 2"/>
          <p:cNvSpPr>
            <a:spLocks noGrp="1" noChangeAspect="1"/>
          </p:cNvSpPr>
          <p:nvPr>
            <p:ph type="pic" idx="1"/>
          </p:nvPr>
        </p:nvSpPr>
        <p:spPr>
          <a:xfrm>
            <a:off x="415436" y="631600"/>
            <a:ext cx="4841173" cy="410161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fi-FI" noProof="0"/>
              <a:t>Lisää kuva napsauttamalla kuvaketta</a:t>
            </a:r>
            <a:endParaRPr lang="en-US" noProof="0"/>
          </a:p>
        </p:txBody>
      </p:sp>
      <p:sp>
        <p:nvSpPr>
          <p:cNvPr id="4" name="Text Placeholder 3"/>
          <p:cNvSpPr>
            <a:spLocks noGrp="1"/>
          </p:cNvSpPr>
          <p:nvPr>
            <p:ph type="body" sz="half" idx="2"/>
          </p:nvPr>
        </p:nvSpPr>
        <p:spPr>
          <a:xfrm>
            <a:off x="5564981" y="1541607"/>
            <a:ext cx="3163583" cy="319160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i-FI"/>
              <a:t>Muokkaa tekstin perustyylejä napsauttamalla</a:t>
            </a:r>
          </a:p>
        </p:txBody>
      </p:sp>
      <p:sp>
        <p:nvSpPr>
          <p:cNvPr id="5" name="Date Placeholder 3">
            <a:extLst>
              <a:ext uri="{FF2B5EF4-FFF2-40B4-BE49-F238E27FC236}">
                <a16:creationId xmlns:a16="http://schemas.microsoft.com/office/drawing/2014/main" id="{052A9548-85B8-4481-BAAA-C161481C1F69}"/>
              </a:ext>
            </a:extLst>
          </p:cNvPr>
          <p:cNvSpPr>
            <a:spLocks noGrp="1"/>
          </p:cNvSpPr>
          <p:nvPr>
            <p:ph type="dt" sz="half" idx="10"/>
          </p:nvPr>
        </p:nvSpPr>
        <p:spPr/>
        <p:txBody>
          <a:bodyPr/>
          <a:lstStyle>
            <a:lvl1pPr>
              <a:defRPr/>
            </a:lvl1pPr>
          </a:lstStyle>
          <a:p>
            <a:pPr>
              <a:defRPr/>
            </a:pPr>
            <a:fld id="{F0D63114-3384-44EF-9079-8E5DE152758C}" type="datetime1">
              <a:rPr lang="fi-FI"/>
              <a:pPr>
                <a:defRPr/>
              </a:pPr>
              <a:t>4.2.2025</a:t>
            </a:fld>
            <a:endParaRPr lang="en-FI"/>
          </a:p>
        </p:txBody>
      </p:sp>
      <p:sp>
        <p:nvSpPr>
          <p:cNvPr id="6" name="Slide Number Placeholder 5">
            <a:extLst>
              <a:ext uri="{FF2B5EF4-FFF2-40B4-BE49-F238E27FC236}">
                <a16:creationId xmlns:a16="http://schemas.microsoft.com/office/drawing/2014/main" id="{66D6F8DE-3E6C-4BEA-B1F7-F047BBE907BB}"/>
              </a:ext>
            </a:extLst>
          </p:cNvPr>
          <p:cNvSpPr>
            <a:spLocks noGrp="1"/>
          </p:cNvSpPr>
          <p:nvPr>
            <p:ph type="sldNum" sz="quarter" idx="11"/>
          </p:nvPr>
        </p:nvSpPr>
        <p:spPr/>
        <p:txBody>
          <a:bodyPr/>
          <a:lstStyle>
            <a:lvl1pPr>
              <a:defRPr/>
            </a:lvl1pPr>
          </a:lstStyle>
          <a:p>
            <a:pPr>
              <a:defRPr/>
            </a:pPr>
            <a:fld id="{CE0D0AA9-869D-4514-833E-5887A8E989B2}" type="slidenum">
              <a:rPr lang="en-FI"/>
              <a:pPr>
                <a:defRPr/>
              </a:pPr>
              <a:t>‹#›</a:t>
            </a:fld>
            <a:endParaRPr lang="en-FI"/>
          </a:p>
        </p:txBody>
      </p:sp>
    </p:spTree>
    <p:extLst>
      <p:ext uri="{BB962C8B-B14F-4D97-AF65-F5344CB8AC3E}">
        <p14:creationId xmlns:p14="http://schemas.microsoft.com/office/powerpoint/2010/main" val="2867772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rgbClr val="250E62"/>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2"/>
          </p:nvPr>
        </p:nvSpPr>
        <p:spPr>
          <a:xfrm>
            <a:off x="3992842" y="1"/>
            <a:ext cx="5151158" cy="5143499"/>
          </a:xfrm>
          <a:custGeom>
            <a:avLst/>
            <a:gdLst>
              <a:gd name="connsiteX0" fmla="*/ 1052822 w 6868210"/>
              <a:gd name="connsiteY0" fmla="*/ 0 h 6857999"/>
              <a:gd name="connsiteX1" fmla="*/ 6868210 w 6868210"/>
              <a:gd name="connsiteY1" fmla="*/ 0 h 6857999"/>
              <a:gd name="connsiteX2" fmla="*/ 6868210 w 6868210"/>
              <a:gd name="connsiteY2" fmla="*/ 3 h 6857999"/>
              <a:gd name="connsiteX3" fmla="*/ 5825322 w 6868210"/>
              <a:gd name="connsiteY3" fmla="*/ 2288970 h 6857999"/>
              <a:gd name="connsiteX4" fmla="*/ 6860591 w 6868210"/>
              <a:gd name="connsiteY4" fmla="*/ 2285999 h 6857999"/>
              <a:gd name="connsiteX5" fmla="*/ 5821091 w 6868210"/>
              <a:gd name="connsiteY5" fmla="*/ 4575599 h 6857999"/>
              <a:gd name="connsiteX6" fmla="*/ 6868210 w 6868210"/>
              <a:gd name="connsiteY6" fmla="*/ 4569030 h 6857999"/>
              <a:gd name="connsiteX7" fmla="*/ 6868210 w 6868210"/>
              <a:gd name="connsiteY7" fmla="*/ 4569495 h 6857999"/>
              <a:gd name="connsiteX8" fmla="*/ 5831967 w 6868210"/>
              <a:gd name="connsiteY8" fmla="*/ 6857999 h 6857999"/>
              <a:gd name="connsiteX9" fmla="*/ 3058004 w 6868210"/>
              <a:gd name="connsiteY9" fmla="*/ 6857999 h 6857999"/>
              <a:gd name="connsiteX10" fmla="*/ 3095 w 6868210"/>
              <a:gd name="connsiteY10" fmla="*/ 6857304 h 6857999"/>
              <a:gd name="connsiteX11" fmla="*/ 1048846 w 6868210"/>
              <a:gd name="connsiteY11" fmla="*/ 4573451 h 6857999"/>
              <a:gd name="connsiteX12" fmla="*/ 0 w 6868210"/>
              <a:gd name="connsiteY12" fmla="*/ 4573955 h 6857999"/>
              <a:gd name="connsiteX13" fmla="*/ 1043794 w 6868210"/>
              <a:gd name="connsiteY13" fmla="*/ 2289977 h 6857999"/>
              <a:gd name="connsiteX14" fmla="*/ 4858 w 6868210"/>
              <a:gd name="connsiteY14" fmla="*/ 2289442 h 6857999"/>
              <a:gd name="connsiteX15" fmla="*/ 1052822 w 6868210"/>
              <a:gd name="connsiteY15"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68210" h="6857999">
                <a:moveTo>
                  <a:pt x="1052822" y="0"/>
                </a:moveTo>
                <a:lnTo>
                  <a:pt x="6868210" y="0"/>
                </a:lnTo>
                <a:lnTo>
                  <a:pt x="6868210" y="3"/>
                </a:lnTo>
                <a:lnTo>
                  <a:pt x="5825322" y="2288970"/>
                </a:lnTo>
                <a:lnTo>
                  <a:pt x="6860591" y="2285999"/>
                </a:lnTo>
                <a:lnTo>
                  <a:pt x="5821091" y="4575599"/>
                </a:lnTo>
                <a:lnTo>
                  <a:pt x="6868210" y="4569030"/>
                </a:lnTo>
                <a:lnTo>
                  <a:pt x="6868210" y="4569495"/>
                </a:lnTo>
                <a:lnTo>
                  <a:pt x="5831967" y="6857999"/>
                </a:lnTo>
                <a:lnTo>
                  <a:pt x="3058004" y="6857999"/>
                </a:lnTo>
                <a:lnTo>
                  <a:pt x="3095" y="6857304"/>
                </a:lnTo>
                <a:lnTo>
                  <a:pt x="1048846" y="4573451"/>
                </a:lnTo>
                <a:lnTo>
                  <a:pt x="0" y="4573955"/>
                </a:lnTo>
                <a:lnTo>
                  <a:pt x="1043794" y="2289977"/>
                </a:lnTo>
                <a:lnTo>
                  <a:pt x="4858" y="2289442"/>
                </a:lnTo>
                <a:cubicBezTo>
                  <a:pt x="100108" y="2102752"/>
                  <a:pt x="698492" y="746760"/>
                  <a:pt x="1052822" y="0"/>
                </a:cubicBezTo>
                <a:close/>
              </a:path>
            </a:pathLst>
          </a:custGeom>
          <a:solidFill>
            <a:srgbClr val="CEFF8C"/>
          </a:solidFill>
        </p:spPr>
        <p:txBody>
          <a:bodyPr rtlCol="0">
            <a:noAutofit/>
          </a:bodyPr>
          <a:lstStyle/>
          <a:p>
            <a:pPr lvl="0"/>
            <a:r>
              <a:rPr lang="fi-FI" noProof="0"/>
              <a:t>Lisää kuva napsauttamalla kuvaketta</a:t>
            </a:r>
            <a:endParaRPr lang="en-FI" noProof="0"/>
          </a:p>
        </p:txBody>
      </p:sp>
      <p:sp>
        <p:nvSpPr>
          <p:cNvPr id="2" name="Title 1"/>
          <p:cNvSpPr>
            <a:spLocks noGrp="1"/>
          </p:cNvSpPr>
          <p:nvPr>
            <p:ph type="ctrTitle"/>
          </p:nvPr>
        </p:nvSpPr>
        <p:spPr>
          <a:xfrm>
            <a:off x="545273" y="1901986"/>
            <a:ext cx="3474682" cy="1790700"/>
          </a:xfrm>
        </p:spPr>
        <p:txBody>
          <a:bodyPr lIns="0" tIns="0" rIns="0" bIns="0" anchor="b"/>
          <a:lstStyle>
            <a:lvl1pPr algn="l">
              <a:defRPr sz="4500">
                <a:solidFill>
                  <a:schemeClr val="bg1"/>
                </a:solidFill>
              </a:defRPr>
            </a:lvl1pPr>
          </a:lstStyle>
          <a:p>
            <a:r>
              <a:rPr lang="fi-FI"/>
              <a:t>Muokkaa ots. perustyyl. napsautt.</a:t>
            </a:r>
            <a:endParaRPr lang="en-US"/>
          </a:p>
        </p:txBody>
      </p:sp>
      <p:sp>
        <p:nvSpPr>
          <p:cNvPr id="3" name="Subtitle 2"/>
          <p:cNvSpPr>
            <a:spLocks noGrp="1"/>
          </p:cNvSpPr>
          <p:nvPr>
            <p:ph type="subTitle" idx="1"/>
          </p:nvPr>
        </p:nvSpPr>
        <p:spPr>
          <a:xfrm>
            <a:off x="545273" y="3908809"/>
            <a:ext cx="3474682" cy="835134"/>
          </a:xfrm>
        </p:spPr>
        <p:txBody>
          <a:bodyPr lIns="0" tIns="0" rIns="0" bIns="0"/>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i-FI"/>
              <a:t>Muokkaa alaotsikon perustyyliä napsautt.</a:t>
            </a:r>
            <a:endParaRPr lang="en-US"/>
          </a:p>
        </p:txBody>
      </p:sp>
      <p:pic>
        <p:nvPicPr>
          <p:cNvPr id="5" name="Kuva 4" descr="Kuva, joka sisältää kohteen teksti, Fontti, Grafiikka, graafinen suunnittelu&#10;&#10;Kuvaus luotu automaattisesti">
            <a:extLst>
              <a:ext uri="{FF2B5EF4-FFF2-40B4-BE49-F238E27FC236}">
                <a16:creationId xmlns:a16="http://schemas.microsoft.com/office/drawing/2014/main" id="{6C0617F8-5885-D7F4-8FA0-BD72F600C39D}"/>
              </a:ext>
            </a:extLst>
          </p:cNvPr>
          <p:cNvPicPr>
            <a:picLocks noChangeAspect="1"/>
          </p:cNvPicPr>
          <p:nvPr userDrawn="1"/>
        </p:nvPicPr>
        <p:blipFill>
          <a:blip r:embed="rId2"/>
          <a:stretch>
            <a:fillRect/>
          </a:stretch>
        </p:blipFill>
        <p:spPr>
          <a:xfrm>
            <a:off x="429738" y="399557"/>
            <a:ext cx="1594804" cy="412750"/>
          </a:xfrm>
          <a:prstGeom prst="rect">
            <a:avLst/>
          </a:prstGeom>
        </p:spPr>
      </p:pic>
    </p:spTree>
    <p:extLst>
      <p:ext uri="{BB962C8B-B14F-4D97-AF65-F5344CB8AC3E}">
        <p14:creationId xmlns:p14="http://schemas.microsoft.com/office/powerpoint/2010/main" val="22341993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Mukautettu asettelu">
    <p:bg>
      <p:bgPr>
        <a:solidFill>
          <a:srgbClr val="8031A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5434" y="1983921"/>
            <a:ext cx="4053927" cy="827643"/>
          </a:xfrm>
        </p:spPr>
        <p:txBody>
          <a:bodyPr anchor="b"/>
          <a:lstStyle>
            <a:lvl1pPr>
              <a:defRPr>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FI" dirty="0"/>
          </a:p>
        </p:txBody>
      </p:sp>
      <p:sp>
        <p:nvSpPr>
          <p:cNvPr id="11" name="Text Placeholder 10"/>
          <p:cNvSpPr>
            <a:spLocks noGrp="1"/>
          </p:cNvSpPr>
          <p:nvPr>
            <p:ph type="body" sz="quarter" idx="17"/>
          </p:nvPr>
        </p:nvSpPr>
        <p:spPr>
          <a:xfrm>
            <a:off x="415436" y="3159579"/>
            <a:ext cx="4053927" cy="950602"/>
          </a:xfrm>
        </p:spPr>
        <p:txBody>
          <a:bodyPr>
            <a:normAutofit/>
          </a:bodyPr>
          <a:lstStyle>
            <a:lvl1pPr marL="0" indent="0">
              <a:buNone/>
              <a:defRPr sz="1600">
                <a:solidFill>
                  <a:schemeClr val="bg1"/>
                </a:solidFill>
              </a:defRPr>
            </a:lvl1pPr>
            <a:lvl2pPr marL="342900" indent="0">
              <a:buNone/>
              <a:defRPr/>
            </a:lvl2pPr>
          </a:lstStyle>
          <a:p>
            <a:pPr lvl="0"/>
            <a:r>
              <a:rPr lang="fi-FI" dirty="0"/>
              <a:t>Muokkaa tekstin perustyylejä napsauttamalla</a:t>
            </a:r>
          </a:p>
        </p:txBody>
      </p:sp>
      <p:sp>
        <p:nvSpPr>
          <p:cNvPr id="13" name="Text Placeholder 12"/>
          <p:cNvSpPr>
            <a:spLocks noGrp="1"/>
          </p:cNvSpPr>
          <p:nvPr>
            <p:ph type="body" sz="quarter" idx="18"/>
          </p:nvPr>
        </p:nvSpPr>
        <p:spPr>
          <a:xfrm>
            <a:off x="415435" y="4201921"/>
            <a:ext cx="4053927" cy="623475"/>
          </a:xfrm>
        </p:spPr>
        <p:txBody>
          <a:bodyPr anchor="b">
            <a:normAutofit/>
          </a:bodyPr>
          <a:lstStyle>
            <a:lvl1pPr marL="0" indent="0">
              <a:spcBef>
                <a:spcPts val="0"/>
              </a:spcBef>
              <a:buNone/>
              <a:defRPr sz="1100">
                <a:solidFill>
                  <a:schemeClr val="bg1"/>
                </a:solidFill>
              </a:defRPr>
            </a:lvl1pPr>
            <a:lvl2pPr>
              <a:defRPr>
                <a:solidFill>
                  <a:schemeClr val="bg1"/>
                </a:solidFill>
              </a:defRPr>
            </a:lvl2pPr>
          </a:lstStyle>
          <a:p>
            <a:pPr lvl="0"/>
            <a:r>
              <a:rPr lang="fi-FI"/>
              <a:t>Muokkaa tekstin perustyylejä napsauttamalla</a:t>
            </a:r>
          </a:p>
          <a:p>
            <a:pPr lvl="1"/>
            <a:r>
              <a:rPr lang="fi-FI"/>
              <a:t>toinen taso</a:t>
            </a:r>
          </a:p>
        </p:txBody>
      </p:sp>
      <p:pic>
        <p:nvPicPr>
          <p:cNvPr id="7" name="Picture 6">
            <a:extLst>
              <a:ext uri="{FF2B5EF4-FFF2-40B4-BE49-F238E27FC236}">
                <a16:creationId xmlns:a16="http://schemas.microsoft.com/office/drawing/2014/main" id="{D32EF2BB-D71D-EE89-0DA6-B655E524C842}"/>
              </a:ext>
            </a:extLst>
          </p:cNvPr>
          <p:cNvPicPr>
            <a:picLocks noChangeAspect="1"/>
          </p:cNvPicPr>
          <p:nvPr userDrawn="1"/>
        </p:nvPicPr>
        <p:blipFill>
          <a:blip r:embed="rId2"/>
          <a:stretch>
            <a:fillRect/>
          </a:stretch>
        </p:blipFill>
        <p:spPr>
          <a:xfrm>
            <a:off x="4000500" y="0"/>
            <a:ext cx="5143500" cy="5143500"/>
          </a:xfrm>
          <a:prstGeom prst="rect">
            <a:avLst/>
          </a:prstGeom>
        </p:spPr>
      </p:pic>
      <p:pic>
        <p:nvPicPr>
          <p:cNvPr id="3" name="Kuva 2" descr="Kuva, joka sisältää kohteen teksti, Fontti, Grafiikka, graafinen suunnittelu&#10;&#10;Kuvaus luotu automaattisesti">
            <a:extLst>
              <a:ext uri="{FF2B5EF4-FFF2-40B4-BE49-F238E27FC236}">
                <a16:creationId xmlns:a16="http://schemas.microsoft.com/office/drawing/2014/main" id="{96B3FA26-152F-F351-01ED-933526FEBF90}"/>
              </a:ext>
            </a:extLst>
          </p:cNvPr>
          <p:cNvPicPr>
            <a:picLocks noChangeAspect="1"/>
          </p:cNvPicPr>
          <p:nvPr userDrawn="1"/>
        </p:nvPicPr>
        <p:blipFill>
          <a:blip r:embed="rId3"/>
          <a:stretch>
            <a:fillRect/>
          </a:stretch>
        </p:blipFill>
        <p:spPr>
          <a:xfrm>
            <a:off x="358284" y="466725"/>
            <a:ext cx="2364558" cy="611970"/>
          </a:xfrm>
          <a:prstGeom prst="rect">
            <a:avLst/>
          </a:prstGeom>
        </p:spPr>
      </p:pic>
    </p:spTree>
    <p:extLst>
      <p:ext uri="{BB962C8B-B14F-4D97-AF65-F5344CB8AC3E}">
        <p14:creationId xmlns:p14="http://schemas.microsoft.com/office/powerpoint/2010/main" val="3479043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rgbClr val="2CD5C4"/>
        </a:solidFill>
        <a:effectLst/>
      </p:bgPr>
    </p:bg>
    <p:spTree>
      <p:nvGrpSpPr>
        <p:cNvPr id="1" name=""/>
        <p:cNvGrpSpPr/>
        <p:nvPr/>
      </p:nvGrpSpPr>
      <p:grpSpPr>
        <a:xfrm>
          <a:off x="0" y="0"/>
          <a:ext cx="0" cy="0"/>
          <a:chOff x="0" y="0"/>
          <a:chExt cx="0" cy="0"/>
        </a:xfrm>
      </p:grpSpPr>
      <p:pic>
        <p:nvPicPr>
          <p:cNvPr id="7" name="Kuva 6" descr="Kuva, joka sisältää kohteen Grafiikka, luovuus, Liila&#10;&#10;Kuvaus luotu automaattisesti">
            <a:extLst>
              <a:ext uri="{FF2B5EF4-FFF2-40B4-BE49-F238E27FC236}">
                <a16:creationId xmlns:a16="http://schemas.microsoft.com/office/drawing/2014/main" id="{79DD7DE4-B54F-0C52-A18C-BBDDCD627E9F}"/>
              </a:ext>
            </a:extLst>
          </p:cNvPr>
          <p:cNvPicPr>
            <a:picLocks noChangeAspect="1"/>
          </p:cNvPicPr>
          <p:nvPr userDrawn="1"/>
        </p:nvPicPr>
        <p:blipFill>
          <a:blip r:embed="rId2"/>
          <a:stretch>
            <a:fillRect/>
          </a:stretch>
        </p:blipFill>
        <p:spPr>
          <a:xfrm>
            <a:off x="3801742" y="-238424"/>
            <a:ext cx="5729761" cy="5752030"/>
          </a:xfrm>
          <a:prstGeom prst="rect">
            <a:avLst/>
          </a:prstGeom>
        </p:spPr>
      </p:pic>
      <p:sp>
        <p:nvSpPr>
          <p:cNvPr id="2" name="Title 1"/>
          <p:cNvSpPr>
            <a:spLocks noGrp="1"/>
          </p:cNvSpPr>
          <p:nvPr>
            <p:ph type="ctrTitle"/>
          </p:nvPr>
        </p:nvSpPr>
        <p:spPr>
          <a:xfrm>
            <a:off x="545273" y="1901986"/>
            <a:ext cx="3474682" cy="1790700"/>
          </a:xfrm>
        </p:spPr>
        <p:txBody>
          <a:bodyPr lIns="0" tIns="0" rIns="0" bIns="0" anchor="b"/>
          <a:lstStyle>
            <a:lvl1pPr algn="l">
              <a:defRPr sz="4500">
                <a:solidFill>
                  <a:schemeClr val="bg1"/>
                </a:solidFill>
              </a:defRPr>
            </a:lvl1pPr>
          </a:lstStyle>
          <a:p>
            <a:r>
              <a:rPr lang="fi-FI"/>
              <a:t>Muokkaa ots. perustyyl. napsautt.</a:t>
            </a:r>
            <a:endParaRPr lang="en-US"/>
          </a:p>
        </p:txBody>
      </p:sp>
      <p:sp>
        <p:nvSpPr>
          <p:cNvPr id="3" name="Subtitle 2"/>
          <p:cNvSpPr>
            <a:spLocks noGrp="1"/>
          </p:cNvSpPr>
          <p:nvPr>
            <p:ph type="subTitle" idx="1"/>
          </p:nvPr>
        </p:nvSpPr>
        <p:spPr>
          <a:xfrm>
            <a:off x="545273" y="3908809"/>
            <a:ext cx="3474682" cy="835134"/>
          </a:xfrm>
        </p:spPr>
        <p:txBody>
          <a:bodyPr lIns="0" tIns="0" rIns="0" bIns="0"/>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i-FI"/>
              <a:t>Muokkaa alaotsikon perustyyliä napsautt.</a:t>
            </a:r>
            <a:endParaRPr lang="en-US"/>
          </a:p>
        </p:txBody>
      </p:sp>
      <p:sp>
        <p:nvSpPr>
          <p:cNvPr id="8" name="Picture Placeholder 7"/>
          <p:cNvSpPr>
            <a:spLocks noGrp="1"/>
          </p:cNvSpPr>
          <p:nvPr>
            <p:ph type="pic" sz="quarter" idx="12"/>
          </p:nvPr>
        </p:nvSpPr>
        <p:spPr bwMode="auto">
          <a:xfrm>
            <a:off x="4007353" y="0"/>
            <a:ext cx="5128917" cy="5143500"/>
          </a:xfrm>
          <a:custGeom>
            <a:avLst/>
            <a:gdLst>
              <a:gd name="connsiteX0" fmla="*/ 6848864 w 6848864"/>
              <a:gd name="connsiteY0" fmla="*/ 3429020 h 6858000"/>
              <a:gd name="connsiteX1" fmla="*/ 6848864 w 6848864"/>
              <a:gd name="connsiteY1" fmla="*/ 6858000 h 6858000"/>
              <a:gd name="connsiteX2" fmla="*/ 6848863 w 6848864"/>
              <a:gd name="connsiteY2" fmla="*/ 6858000 h 6858000"/>
              <a:gd name="connsiteX3" fmla="*/ 6848863 w 6848864"/>
              <a:gd name="connsiteY3" fmla="*/ 3429040 h 6858000"/>
              <a:gd name="connsiteX4" fmla="*/ 6848863 w 6848864"/>
              <a:gd name="connsiteY4" fmla="*/ 0 h 6858000"/>
              <a:gd name="connsiteX5" fmla="*/ 6848864 w 6848864"/>
              <a:gd name="connsiteY5" fmla="*/ 0 h 6858000"/>
              <a:gd name="connsiteX6" fmla="*/ 6848864 w 6848864"/>
              <a:gd name="connsiteY6" fmla="*/ 3428980 h 6858000"/>
              <a:gd name="connsiteX7" fmla="*/ 6848863 w 6848864"/>
              <a:gd name="connsiteY7" fmla="*/ 3428960 h 6858000"/>
              <a:gd name="connsiteX8" fmla="*/ 1996588 w 6848864"/>
              <a:gd name="connsiteY8" fmla="*/ 0 h 6858000"/>
              <a:gd name="connsiteX9" fmla="*/ 3952612 w 6848864"/>
              <a:gd name="connsiteY9" fmla="*/ 1594205 h 6858000"/>
              <a:gd name="connsiteX10" fmla="*/ 3960306 w 6848864"/>
              <a:gd name="connsiteY10" fmla="*/ 1644622 h 6858000"/>
              <a:gd name="connsiteX11" fmla="*/ 4075116 w 6848864"/>
              <a:gd name="connsiteY11" fmla="*/ 1589315 h 6858000"/>
              <a:gd name="connsiteX12" fmla="*/ 4852278 w 6848864"/>
              <a:gd name="connsiteY12" fmla="*/ 1432413 h 6858000"/>
              <a:gd name="connsiteX13" fmla="*/ 6838557 w 6848864"/>
              <a:gd name="connsiteY13" fmla="*/ 3224861 h 6858000"/>
              <a:gd name="connsiteX14" fmla="*/ 6848863 w 6848864"/>
              <a:gd name="connsiteY14" fmla="*/ 3428960 h 6858000"/>
              <a:gd name="connsiteX15" fmla="*/ 6848863 w 6848864"/>
              <a:gd name="connsiteY15" fmla="*/ 3429040 h 6858000"/>
              <a:gd name="connsiteX16" fmla="*/ 6838557 w 6848864"/>
              <a:gd name="connsiteY16" fmla="*/ 3633140 h 6858000"/>
              <a:gd name="connsiteX17" fmla="*/ 4852278 w 6848864"/>
              <a:gd name="connsiteY17" fmla="*/ 5425587 h 6858000"/>
              <a:gd name="connsiteX18" fmla="*/ 4008570 w 6848864"/>
              <a:gd name="connsiteY18" fmla="*/ 5239088 h 6858000"/>
              <a:gd name="connsiteX19" fmla="*/ 3960218 w 6848864"/>
              <a:gd name="connsiteY19" fmla="*/ 5213955 h 6858000"/>
              <a:gd name="connsiteX20" fmla="*/ 3952612 w 6848864"/>
              <a:gd name="connsiteY20" fmla="*/ 5263795 h 6858000"/>
              <a:gd name="connsiteX21" fmla="*/ 1996588 w 6848864"/>
              <a:gd name="connsiteY21" fmla="*/ 6858000 h 6858000"/>
              <a:gd name="connsiteX22" fmla="*/ 1 w 6848864"/>
              <a:gd name="connsiteY22" fmla="*/ 4861413 h 6858000"/>
              <a:gd name="connsiteX23" fmla="*/ 584788 w 6848864"/>
              <a:gd name="connsiteY23" fmla="*/ 3449613 h 6858000"/>
              <a:gd name="connsiteX24" fmla="*/ 607468 w 6848864"/>
              <a:gd name="connsiteY24" fmla="*/ 3429000 h 6858000"/>
              <a:gd name="connsiteX25" fmla="*/ 584788 w 6848864"/>
              <a:gd name="connsiteY25" fmla="*/ 3408388 h 6858000"/>
              <a:gd name="connsiteX26" fmla="*/ 1 w 6848864"/>
              <a:gd name="connsiteY26" fmla="*/ 1996587 h 6858000"/>
              <a:gd name="connsiteX27" fmla="*/ 1996588 w 6848864"/>
              <a:gd name="connsiteY27" fmla="*/ 0 h 6858000"/>
              <a:gd name="connsiteX28" fmla="*/ 0 w 6848864"/>
              <a:gd name="connsiteY28" fmla="*/ 0 h 6858000"/>
              <a:gd name="connsiteX29" fmla="*/ 1 w 6848864"/>
              <a:gd name="connsiteY29" fmla="*/ 0 h 6858000"/>
              <a:gd name="connsiteX30" fmla="*/ 1 w 6848864"/>
              <a:gd name="connsiteY30" fmla="*/ 1996587 h 6858000"/>
              <a:gd name="connsiteX31" fmla="*/ 1 w 6848864"/>
              <a:gd name="connsiteY31" fmla="*/ 4861413 h 6858000"/>
              <a:gd name="connsiteX32" fmla="*/ 1 w 6848864"/>
              <a:gd name="connsiteY32" fmla="*/ 6858000 h 6858000"/>
              <a:gd name="connsiteX33" fmla="*/ 0 w 6848864"/>
              <a:gd name="connsiteY33" fmla="*/ 6858000 h 6858000"/>
              <a:gd name="connsiteX0" fmla="*/ 6848864 w 6848864"/>
              <a:gd name="connsiteY0" fmla="*/ 3429020 h 6858000"/>
              <a:gd name="connsiteX1" fmla="*/ 6848864 w 6848864"/>
              <a:gd name="connsiteY1" fmla="*/ 6858000 h 6858000"/>
              <a:gd name="connsiteX2" fmla="*/ 6848863 w 6848864"/>
              <a:gd name="connsiteY2" fmla="*/ 6858000 h 6858000"/>
              <a:gd name="connsiteX3" fmla="*/ 6848863 w 6848864"/>
              <a:gd name="connsiteY3" fmla="*/ 3429040 h 6858000"/>
              <a:gd name="connsiteX4" fmla="*/ 6848864 w 6848864"/>
              <a:gd name="connsiteY4" fmla="*/ 3429020 h 6858000"/>
              <a:gd name="connsiteX5" fmla="*/ 6848863 w 6848864"/>
              <a:gd name="connsiteY5" fmla="*/ 0 h 6858000"/>
              <a:gd name="connsiteX6" fmla="*/ 6848864 w 6848864"/>
              <a:gd name="connsiteY6" fmla="*/ 0 h 6858000"/>
              <a:gd name="connsiteX7" fmla="*/ 6848864 w 6848864"/>
              <a:gd name="connsiteY7" fmla="*/ 3428980 h 6858000"/>
              <a:gd name="connsiteX8" fmla="*/ 6848863 w 6848864"/>
              <a:gd name="connsiteY8" fmla="*/ 3428960 h 6858000"/>
              <a:gd name="connsiteX9" fmla="*/ 6848863 w 6848864"/>
              <a:gd name="connsiteY9" fmla="*/ 0 h 6858000"/>
              <a:gd name="connsiteX10" fmla="*/ 1996588 w 6848864"/>
              <a:gd name="connsiteY10" fmla="*/ 0 h 6858000"/>
              <a:gd name="connsiteX11" fmla="*/ 3952612 w 6848864"/>
              <a:gd name="connsiteY11" fmla="*/ 1594205 h 6858000"/>
              <a:gd name="connsiteX12" fmla="*/ 3960306 w 6848864"/>
              <a:gd name="connsiteY12" fmla="*/ 1644622 h 6858000"/>
              <a:gd name="connsiteX13" fmla="*/ 4075116 w 6848864"/>
              <a:gd name="connsiteY13" fmla="*/ 1589315 h 6858000"/>
              <a:gd name="connsiteX14" fmla="*/ 4852278 w 6848864"/>
              <a:gd name="connsiteY14" fmla="*/ 1432413 h 6858000"/>
              <a:gd name="connsiteX15" fmla="*/ 6838557 w 6848864"/>
              <a:gd name="connsiteY15" fmla="*/ 3224861 h 6858000"/>
              <a:gd name="connsiteX16" fmla="*/ 6848863 w 6848864"/>
              <a:gd name="connsiteY16" fmla="*/ 3428960 h 6858000"/>
              <a:gd name="connsiteX17" fmla="*/ 6848863 w 6848864"/>
              <a:gd name="connsiteY17" fmla="*/ 3429040 h 6858000"/>
              <a:gd name="connsiteX18" fmla="*/ 6838557 w 6848864"/>
              <a:gd name="connsiteY18" fmla="*/ 3633140 h 6858000"/>
              <a:gd name="connsiteX19" fmla="*/ 4852278 w 6848864"/>
              <a:gd name="connsiteY19" fmla="*/ 5425587 h 6858000"/>
              <a:gd name="connsiteX20" fmla="*/ 4008570 w 6848864"/>
              <a:gd name="connsiteY20" fmla="*/ 5239088 h 6858000"/>
              <a:gd name="connsiteX21" fmla="*/ 3960218 w 6848864"/>
              <a:gd name="connsiteY21" fmla="*/ 5213955 h 6858000"/>
              <a:gd name="connsiteX22" fmla="*/ 3952612 w 6848864"/>
              <a:gd name="connsiteY22" fmla="*/ 5263795 h 6858000"/>
              <a:gd name="connsiteX23" fmla="*/ 1996588 w 6848864"/>
              <a:gd name="connsiteY23" fmla="*/ 6858000 h 6858000"/>
              <a:gd name="connsiteX24" fmla="*/ 1 w 6848864"/>
              <a:gd name="connsiteY24" fmla="*/ 4861413 h 6858000"/>
              <a:gd name="connsiteX25" fmla="*/ 584788 w 6848864"/>
              <a:gd name="connsiteY25" fmla="*/ 3449613 h 6858000"/>
              <a:gd name="connsiteX26" fmla="*/ 607468 w 6848864"/>
              <a:gd name="connsiteY26" fmla="*/ 3429000 h 6858000"/>
              <a:gd name="connsiteX27" fmla="*/ 584788 w 6848864"/>
              <a:gd name="connsiteY27" fmla="*/ 3408388 h 6858000"/>
              <a:gd name="connsiteX28" fmla="*/ 1 w 6848864"/>
              <a:gd name="connsiteY28" fmla="*/ 1996587 h 6858000"/>
              <a:gd name="connsiteX29" fmla="*/ 1996588 w 6848864"/>
              <a:gd name="connsiteY29" fmla="*/ 0 h 6858000"/>
              <a:gd name="connsiteX30" fmla="*/ 0 w 6848864"/>
              <a:gd name="connsiteY30" fmla="*/ 6858000 h 6858000"/>
              <a:gd name="connsiteX31" fmla="*/ 1 w 6848864"/>
              <a:gd name="connsiteY31" fmla="*/ 0 h 6858000"/>
              <a:gd name="connsiteX32" fmla="*/ 1 w 6848864"/>
              <a:gd name="connsiteY32" fmla="*/ 1996587 h 6858000"/>
              <a:gd name="connsiteX33" fmla="*/ 1 w 6848864"/>
              <a:gd name="connsiteY33" fmla="*/ 4861413 h 6858000"/>
              <a:gd name="connsiteX34" fmla="*/ 1 w 6848864"/>
              <a:gd name="connsiteY34" fmla="*/ 6858000 h 6858000"/>
              <a:gd name="connsiteX35" fmla="*/ 0 w 6848864"/>
              <a:gd name="connsiteY35" fmla="*/ 6858000 h 6858000"/>
              <a:gd name="connsiteX0" fmla="*/ 6848863 w 6848863"/>
              <a:gd name="connsiteY0" fmla="*/ 3429020 h 6858000"/>
              <a:gd name="connsiteX1" fmla="*/ 6848863 w 6848863"/>
              <a:gd name="connsiteY1" fmla="*/ 6858000 h 6858000"/>
              <a:gd name="connsiteX2" fmla="*/ 6848862 w 6848863"/>
              <a:gd name="connsiteY2" fmla="*/ 6858000 h 6858000"/>
              <a:gd name="connsiteX3" fmla="*/ 6848862 w 6848863"/>
              <a:gd name="connsiteY3" fmla="*/ 3429040 h 6858000"/>
              <a:gd name="connsiteX4" fmla="*/ 6848863 w 6848863"/>
              <a:gd name="connsiteY4" fmla="*/ 3429020 h 6858000"/>
              <a:gd name="connsiteX5" fmla="*/ 6848862 w 6848863"/>
              <a:gd name="connsiteY5" fmla="*/ 0 h 6858000"/>
              <a:gd name="connsiteX6" fmla="*/ 6848863 w 6848863"/>
              <a:gd name="connsiteY6" fmla="*/ 0 h 6858000"/>
              <a:gd name="connsiteX7" fmla="*/ 6848863 w 6848863"/>
              <a:gd name="connsiteY7" fmla="*/ 3428980 h 6858000"/>
              <a:gd name="connsiteX8" fmla="*/ 6848862 w 6848863"/>
              <a:gd name="connsiteY8" fmla="*/ 3428960 h 6858000"/>
              <a:gd name="connsiteX9" fmla="*/ 6848862 w 6848863"/>
              <a:gd name="connsiteY9" fmla="*/ 0 h 6858000"/>
              <a:gd name="connsiteX10" fmla="*/ 1996587 w 6848863"/>
              <a:gd name="connsiteY10" fmla="*/ 0 h 6858000"/>
              <a:gd name="connsiteX11" fmla="*/ 3952611 w 6848863"/>
              <a:gd name="connsiteY11" fmla="*/ 1594205 h 6858000"/>
              <a:gd name="connsiteX12" fmla="*/ 3960305 w 6848863"/>
              <a:gd name="connsiteY12" fmla="*/ 1644622 h 6858000"/>
              <a:gd name="connsiteX13" fmla="*/ 4075115 w 6848863"/>
              <a:gd name="connsiteY13" fmla="*/ 1589315 h 6858000"/>
              <a:gd name="connsiteX14" fmla="*/ 4852277 w 6848863"/>
              <a:gd name="connsiteY14" fmla="*/ 1432413 h 6858000"/>
              <a:gd name="connsiteX15" fmla="*/ 6838556 w 6848863"/>
              <a:gd name="connsiteY15" fmla="*/ 3224861 h 6858000"/>
              <a:gd name="connsiteX16" fmla="*/ 6848862 w 6848863"/>
              <a:gd name="connsiteY16" fmla="*/ 3428960 h 6858000"/>
              <a:gd name="connsiteX17" fmla="*/ 6848862 w 6848863"/>
              <a:gd name="connsiteY17" fmla="*/ 3429040 h 6858000"/>
              <a:gd name="connsiteX18" fmla="*/ 6838556 w 6848863"/>
              <a:gd name="connsiteY18" fmla="*/ 3633140 h 6858000"/>
              <a:gd name="connsiteX19" fmla="*/ 4852277 w 6848863"/>
              <a:gd name="connsiteY19" fmla="*/ 5425587 h 6858000"/>
              <a:gd name="connsiteX20" fmla="*/ 4008569 w 6848863"/>
              <a:gd name="connsiteY20" fmla="*/ 5239088 h 6858000"/>
              <a:gd name="connsiteX21" fmla="*/ 3960217 w 6848863"/>
              <a:gd name="connsiteY21" fmla="*/ 5213955 h 6858000"/>
              <a:gd name="connsiteX22" fmla="*/ 3952611 w 6848863"/>
              <a:gd name="connsiteY22" fmla="*/ 5263795 h 6858000"/>
              <a:gd name="connsiteX23" fmla="*/ 1996587 w 6848863"/>
              <a:gd name="connsiteY23" fmla="*/ 6858000 h 6858000"/>
              <a:gd name="connsiteX24" fmla="*/ 0 w 6848863"/>
              <a:gd name="connsiteY24" fmla="*/ 4861413 h 6858000"/>
              <a:gd name="connsiteX25" fmla="*/ 584787 w 6848863"/>
              <a:gd name="connsiteY25" fmla="*/ 3449613 h 6858000"/>
              <a:gd name="connsiteX26" fmla="*/ 607467 w 6848863"/>
              <a:gd name="connsiteY26" fmla="*/ 3429000 h 6858000"/>
              <a:gd name="connsiteX27" fmla="*/ 584787 w 6848863"/>
              <a:gd name="connsiteY27" fmla="*/ 3408388 h 6858000"/>
              <a:gd name="connsiteX28" fmla="*/ 0 w 6848863"/>
              <a:gd name="connsiteY28" fmla="*/ 1996587 h 6858000"/>
              <a:gd name="connsiteX29" fmla="*/ 1996587 w 6848863"/>
              <a:gd name="connsiteY29" fmla="*/ 0 h 6858000"/>
              <a:gd name="connsiteX30" fmla="*/ 0 w 6848863"/>
              <a:gd name="connsiteY30" fmla="*/ 6858000 h 6858000"/>
              <a:gd name="connsiteX31" fmla="*/ 0 w 6848863"/>
              <a:gd name="connsiteY31" fmla="*/ 0 h 6858000"/>
              <a:gd name="connsiteX32" fmla="*/ 0 w 6848863"/>
              <a:gd name="connsiteY32" fmla="*/ 1996587 h 6858000"/>
              <a:gd name="connsiteX33" fmla="*/ 0 w 6848863"/>
              <a:gd name="connsiteY33" fmla="*/ 4861413 h 6858000"/>
              <a:gd name="connsiteX34" fmla="*/ 0 w 6848863"/>
              <a:gd name="connsiteY34" fmla="*/ 6858000 h 6858000"/>
              <a:gd name="connsiteX0" fmla="*/ 6848863 w 6848863"/>
              <a:gd name="connsiteY0" fmla="*/ 3429020 h 6858000"/>
              <a:gd name="connsiteX1" fmla="*/ 6848863 w 6848863"/>
              <a:gd name="connsiteY1" fmla="*/ 6858000 h 6858000"/>
              <a:gd name="connsiteX2" fmla="*/ 6848862 w 6848863"/>
              <a:gd name="connsiteY2" fmla="*/ 6858000 h 6858000"/>
              <a:gd name="connsiteX3" fmla="*/ 6848862 w 6848863"/>
              <a:gd name="connsiteY3" fmla="*/ 3429040 h 6858000"/>
              <a:gd name="connsiteX4" fmla="*/ 6848863 w 6848863"/>
              <a:gd name="connsiteY4" fmla="*/ 3429020 h 6858000"/>
              <a:gd name="connsiteX5" fmla="*/ 6848862 w 6848863"/>
              <a:gd name="connsiteY5" fmla="*/ 0 h 6858000"/>
              <a:gd name="connsiteX6" fmla="*/ 6848863 w 6848863"/>
              <a:gd name="connsiteY6" fmla="*/ 0 h 6858000"/>
              <a:gd name="connsiteX7" fmla="*/ 6848863 w 6848863"/>
              <a:gd name="connsiteY7" fmla="*/ 3428980 h 6858000"/>
              <a:gd name="connsiteX8" fmla="*/ 6848862 w 6848863"/>
              <a:gd name="connsiteY8" fmla="*/ 3428960 h 6858000"/>
              <a:gd name="connsiteX9" fmla="*/ 6848862 w 6848863"/>
              <a:gd name="connsiteY9" fmla="*/ 0 h 6858000"/>
              <a:gd name="connsiteX10" fmla="*/ 1996587 w 6848863"/>
              <a:gd name="connsiteY10" fmla="*/ 0 h 6858000"/>
              <a:gd name="connsiteX11" fmla="*/ 3952611 w 6848863"/>
              <a:gd name="connsiteY11" fmla="*/ 1594205 h 6858000"/>
              <a:gd name="connsiteX12" fmla="*/ 3960305 w 6848863"/>
              <a:gd name="connsiteY12" fmla="*/ 1644622 h 6858000"/>
              <a:gd name="connsiteX13" fmla="*/ 4075115 w 6848863"/>
              <a:gd name="connsiteY13" fmla="*/ 1589315 h 6858000"/>
              <a:gd name="connsiteX14" fmla="*/ 4852277 w 6848863"/>
              <a:gd name="connsiteY14" fmla="*/ 1432413 h 6858000"/>
              <a:gd name="connsiteX15" fmla="*/ 6838556 w 6848863"/>
              <a:gd name="connsiteY15" fmla="*/ 3224861 h 6858000"/>
              <a:gd name="connsiteX16" fmla="*/ 6848862 w 6848863"/>
              <a:gd name="connsiteY16" fmla="*/ 3428960 h 6858000"/>
              <a:gd name="connsiteX17" fmla="*/ 6848862 w 6848863"/>
              <a:gd name="connsiteY17" fmla="*/ 3429040 h 6858000"/>
              <a:gd name="connsiteX18" fmla="*/ 6838556 w 6848863"/>
              <a:gd name="connsiteY18" fmla="*/ 3633140 h 6858000"/>
              <a:gd name="connsiteX19" fmla="*/ 4852277 w 6848863"/>
              <a:gd name="connsiteY19" fmla="*/ 5425587 h 6858000"/>
              <a:gd name="connsiteX20" fmla="*/ 4008569 w 6848863"/>
              <a:gd name="connsiteY20" fmla="*/ 5239088 h 6858000"/>
              <a:gd name="connsiteX21" fmla="*/ 3960217 w 6848863"/>
              <a:gd name="connsiteY21" fmla="*/ 5213955 h 6858000"/>
              <a:gd name="connsiteX22" fmla="*/ 3952611 w 6848863"/>
              <a:gd name="connsiteY22" fmla="*/ 5263795 h 6858000"/>
              <a:gd name="connsiteX23" fmla="*/ 1996587 w 6848863"/>
              <a:gd name="connsiteY23" fmla="*/ 6858000 h 6858000"/>
              <a:gd name="connsiteX24" fmla="*/ 0 w 6848863"/>
              <a:gd name="connsiteY24" fmla="*/ 4861413 h 6858000"/>
              <a:gd name="connsiteX25" fmla="*/ 584787 w 6848863"/>
              <a:gd name="connsiteY25" fmla="*/ 3449613 h 6858000"/>
              <a:gd name="connsiteX26" fmla="*/ 607467 w 6848863"/>
              <a:gd name="connsiteY26" fmla="*/ 3429000 h 6858000"/>
              <a:gd name="connsiteX27" fmla="*/ 584787 w 6848863"/>
              <a:gd name="connsiteY27" fmla="*/ 3408388 h 6858000"/>
              <a:gd name="connsiteX28" fmla="*/ 0 w 6848863"/>
              <a:gd name="connsiteY28" fmla="*/ 1996587 h 6858000"/>
              <a:gd name="connsiteX29" fmla="*/ 1996587 w 6848863"/>
              <a:gd name="connsiteY29" fmla="*/ 0 h 6858000"/>
              <a:gd name="connsiteX30" fmla="*/ 0 w 6848863"/>
              <a:gd name="connsiteY30" fmla="*/ 6858000 h 6858000"/>
              <a:gd name="connsiteX31" fmla="*/ 0 w 6848863"/>
              <a:gd name="connsiteY31" fmla="*/ 1996587 h 6858000"/>
              <a:gd name="connsiteX32" fmla="*/ 0 w 6848863"/>
              <a:gd name="connsiteY32" fmla="*/ 4861413 h 6858000"/>
              <a:gd name="connsiteX33" fmla="*/ 0 w 6848863"/>
              <a:gd name="connsiteY33" fmla="*/ 6858000 h 6858000"/>
              <a:gd name="connsiteX0" fmla="*/ 6848863 w 6848863"/>
              <a:gd name="connsiteY0" fmla="*/ 3429020 h 6858000"/>
              <a:gd name="connsiteX1" fmla="*/ 6848863 w 6848863"/>
              <a:gd name="connsiteY1" fmla="*/ 6858000 h 6858000"/>
              <a:gd name="connsiteX2" fmla="*/ 6848862 w 6848863"/>
              <a:gd name="connsiteY2" fmla="*/ 6858000 h 6858000"/>
              <a:gd name="connsiteX3" fmla="*/ 6848862 w 6848863"/>
              <a:gd name="connsiteY3" fmla="*/ 3429040 h 6858000"/>
              <a:gd name="connsiteX4" fmla="*/ 6848863 w 6848863"/>
              <a:gd name="connsiteY4" fmla="*/ 3429020 h 6858000"/>
              <a:gd name="connsiteX5" fmla="*/ 6848862 w 6848863"/>
              <a:gd name="connsiteY5" fmla="*/ 0 h 6858000"/>
              <a:gd name="connsiteX6" fmla="*/ 6848863 w 6848863"/>
              <a:gd name="connsiteY6" fmla="*/ 0 h 6858000"/>
              <a:gd name="connsiteX7" fmla="*/ 6848863 w 6848863"/>
              <a:gd name="connsiteY7" fmla="*/ 3428980 h 6858000"/>
              <a:gd name="connsiteX8" fmla="*/ 6848862 w 6848863"/>
              <a:gd name="connsiteY8" fmla="*/ 3428960 h 6858000"/>
              <a:gd name="connsiteX9" fmla="*/ 6848862 w 6848863"/>
              <a:gd name="connsiteY9" fmla="*/ 0 h 6858000"/>
              <a:gd name="connsiteX10" fmla="*/ 1996587 w 6848863"/>
              <a:gd name="connsiteY10" fmla="*/ 0 h 6858000"/>
              <a:gd name="connsiteX11" fmla="*/ 3952611 w 6848863"/>
              <a:gd name="connsiteY11" fmla="*/ 1594205 h 6858000"/>
              <a:gd name="connsiteX12" fmla="*/ 3960305 w 6848863"/>
              <a:gd name="connsiteY12" fmla="*/ 1644622 h 6858000"/>
              <a:gd name="connsiteX13" fmla="*/ 4075115 w 6848863"/>
              <a:gd name="connsiteY13" fmla="*/ 1589315 h 6858000"/>
              <a:gd name="connsiteX14" fmla="*/ 4852277 w 6848863"/>
              <a:gd name="connsiteY14" fmla="*/ 1432413 h 6858000"/>
              <a:gd name="connsiteX15" fmla="*/ 6838556 w 6848863"/>
              <a:gd name="connsiteY15" fmla="*/ 3224861 h 6858000"/>
              <a:gd name="connsiteX16" fmla="*/ 6848862 w 6848863"/>
              <a:gd name="connsiteY16" fmla="*/ 3428960 h 6858000"/>
              <a:gd name="connsiteX17" fmla="*/ 6848862 w 6848863"/>
              <a:gd name="connsiteY17" fmla="*/ 3429040 h 6858000"/>
              <a:gd name="connsiteX18" fmla="*/ 6838556 w 6848863"/>
              <a:gd name="connsiteY18" fmla="*/ 3633140 h 6858000"/>
              <a:gd name="connsiteX19" fmla="*/ 4852277 w 6848863"/>
              <a:gd name="connsiteY19" fmla="*/ 5425587 h 6858000"/>
              <a:gd name="connsiteX20" fmla="*/ 4008569 w 6848863"/>
              <a:gd name="connsiteY20" fmla="*/ 5239088 h 6858000"/>
              <a:gd name="connsiteX21" fmla="*/ 3960217 w 6848863"/>
              <a:gd name="connsiteY21" fmla="*/ 5213955 h 6858000"/>
              <a:gd name="connsiteX22" fmla="*/ 3952611 w 6848863"/>
              <a:gd name="connsiteY22" fmla="*/ 5263795 h 6858000"/>
              <a:gd name="connsiteX23" fmla="*/ 1996587 w 6848863"/>
              <a:gd name="connsiteY23" fmla="*/ 6858000 h 6858000"/>
              <a:gd name="connsiteX24" fmla="*/ 0 w 6848863"/>
              <a:gd name="connsiteY24" fmla="*/ 4861413 h 6858000"/>
              <a:gd name="connsiteX25" fmla="*/ 584787 w 6848863"/>
              <a:gd name="connsiteY25" fmla="*/ 3449613 h 6858000"/>
              <a:gd name="connsiteX26" fmla="*/ 607467 w 6848863"/>
              <a:gd name="connsiteY26" fmla="*/ 3429000 h 6858000"/>
              <a:gd name="connsiteX27" fmla="*/ 584787 w 6848863"/>
              <a:gd name="connsiteY27" fmla="*/ 3408388 h 6858000"/>
              <a:gd name="connsiteX28" fmla="*/ 0 w 6848863"/>
              <a:gd name="connsiteY28" fmla="*/ 1996587 h 6858000"/>
              <a:gd name="connsiteX29" fmla="*/ 1996587 w 6848863"/>
              <a:gd name="connsiteY29" fmla="*/ 0 h 6858000"/>
              <a:gd name="connsiteX30" fmla="*/ 0 w 6848863"/>
              <a:gd name="connsiteY30" fmla="*/ 4861413 h 6858000"/>
              <a:gd name="connsiteX31" fmla="*/ 0 w 6848863"/>
              <a:gd name="connsiteY31" fmla="*/ 1996587 h 6858000"/>
              <a:gd name="connsiteX32" fmla="*/ 0 w 6848863"/>
              <a:gd name="connsiteY32" fmla="*/ 4861413 h 6858000"/>
              <a:gd name="connsiteX0" fmla="*/ 6848863 w 6848863"/>
              <a:gd name="connsiteY0" fmla="*/ 3429020 h 6858000"/>
              <a:gd name="connsiteX1" fmla="*/ 6848863 w 6848863"/>
              <a:gd name="connsiteY1" fmla="*/ 6858000 h 6858000"/>
              <a:gd name="connsiteX2" fmla="*/ 6848862 w 6848863"/>
              <a:gd name="connsiteY2" fmla="*/ 6858000 h 6858000"/>
              <a:gd name="connsiteX3" fmla="*/ 6848862 w 6848863"/>
              <a:gd name="connsiteY3" fmla="*/ 3429040 h 6858000"/>
              <a:gd name="connsiteX4" fmla="*/ 6848863 w 6848863"/>
              <a:gd name="connsiteY4" fmla="*/ 3429020 h 6858000"/>
              <a:gd name="connsiteX5" fmla="*/ 6848862 w 6848863"/>
              <a:gd name="connsiteY5" fmla="*/ 0 h 6858000"/>
              <a:gd name="connsiteX6" fmla="*/ 6848863 w 6848863"/>
              <a:gd name="connsiteY6" fmla="*/ 0 h 6858000"/>
              <a:gd name="connsiteX7" fmla="*/ 6848863 w 6848863"/>
              <a:gd name="connsiteY7" fmla="*/ 3428980 h 6858000"/>
              <a:gd name="connsiteX8" fmla="*/ 6848862 w 6848863"/>
              <a:gd name="connsiteY8" fmla="*/ 3428960 h 6858000"/>
              <a:gd name="connsiteX9" fmla="*/ 6848862 w 6848863"/>
              <a:gd name="connsiteY9" fmla="*/ 0 h 6858000"/>
              <a:gd name="connsiteX10" fmla="*/ 1996587 w 6848863"/>
              <a:gd name="connsiteY10" fmla="*/ 0 h 6858000"/>
              <a:gd name="connsiteX11" fmla="*/ 3952611 w 6848863"/>
              <a:gd name="connsiteY11" fmla="*/ 1594205 h 6858000"/>
              <a:gd name="connsiteX12" fmla="*/ 3960305 w 6848863"/>
              <a:gd name="connsiteY12" fmla="*/ 1644622 h 6858000"/>
              <a:gd name="connsiteX13" fmla="*/ 4075115 w 6848863"/>
              <a:gd name="connsiteY13" fmla="*/ 1589315 h 6858000"/>
              <a:gd name="connsiteX14" fmla="*/ 4852277 w 6848863"/>
              <a:gd name="connsiteY14" fmla="*/ 1432413 h 6858000"/>
              <a:gd name="connsiteX15" fmla="*/ 6838556 w 6848863"/>
              <a:gd name="connsiteY15" fmla="*/ 3224861 h 6858000"/>
              <a:gd name="connsiteX16" fmla="*/ 6848862 w 6848863"/>
              <a:gd name="connsiteY16" fmla="*/ 3428960 h 6858000"/>
              <a:gd name="connsiteX17" fmla="*/ 6848862 w 6848863"/>
              <a:gd name="connsiteY17" fmla="*/ 3429040 h 6858000"/>
              <a:gd name="connsiteX18" fmla="*/ 6838556 w 6848863"/>
              <a:gd name="connsiteY18" fmla="*/ 3633140 h 6858000"/>
              <a:gd name="connsiteX19" fmla="*/ 4852277 w 6848863"/>
              <a:gd name="connsiteY19" fmla="*/ 5425587 h 6858000"/>
              <a:gd name="connsiteX20" fmla="*/ 4008569 w 6848863"/>
              <a:gd name="connsiteY20" fmla="*/ 5239088 h 6858000"/>
              <a:gd name="connsiteX21" fmla="*/ 3960217 w 6848863"/>
              <a:gd name="connsiteY21" fmla="*/ 5213955 h 6858000"/>
              <a:gd name="connsiteX22" fmla="*/ 3952611 w 6848863"/>
              <a:gd name="connsiteY22" fmla="*/ 5263795 h 6858000"/>
              <a:gd name="connsiteX23" fmla="*/ 1996587 w 6848863"/>
              <a:gd name="connsiteY23" fmla="*/ 6858000 h 6858000"/>
              <a:gd name="connsiteX24" fmla="*/ 0 w 6848863"/>
              <a:gd name="connsiteY24" fmla="*/ 4861413 h 6858000"/>
              <a:gd name="connsiteX25" fmla="*/ 584787 w 6848863"/>
              <a:gd name="connsiteY25" fmla="*/ 3449613 h 6858000"/>
              <a:gd name="connsiteX26" fmla="*/ 607467 w 6848863"/>
              <a:gd name="connsiteY26" fmla="*/ 3429000 h 6858000"/>
              <a:gd name="connsiteX27" fmla="*/ 584787 w 6848863"/>
              <a:gd name="connsiteY27" fmla="*/ 3408388 h 6858000"/>
              <a:gd name="connsiteX28" fmla="*/ 0 w 6848863"/>
              <a:gd name="connsiteY28" fmla="*/ 1996587 h 6858000"/>
              <a:gd name="connsiteX29" fmla="*/ 1996587 w 6848863"/>
              <a:gd name="connsiteY29" fmla="*/ 0 h 6858000"/>
              <a:gd name="connsiteX0" fmla="*/ 6848863 w 6848863"/>
              <a:gd name="connsiteY0" fmla="*/ 3429020 h 6858000"/>
              <a:gd name="connsiteX1" fmla="*/ 6848863 w 6848863"/>
              <a:gd name="connsiteY1" fmla="*/ 6858000 h 6858000"/>
              <a:gd name="connsiteX2" fmla="*/ 6848862 w 6848863"/>
              <a:gd name="connsiteY2" fmla="*/ 6858000 h 6858000"/>
              <a:gd name="connsiteX3" fmla="*/ 6848862 w 6848863"/>
              <a:gd name="connsiteY3" fmla="*/ 3429040 h 6858000"/>
              <a:gd name="connsiteX4" fmla="*/ 6848863 w 6848863"/>
              <a:gd name="connsiteY4" fmla="*/ 3429020 h 6858000"/>
              <a:gd name="connsiteX5" fmla="*/ 6848862 w 6848863"/>
              <a:gd name="connsiteY5" fmla="*/ 0 h 6858000"/>
              <a:gd name="connsiteX6" fmla="*/ 6848863 w 6848863"/>
              <a:gd name="connsiteY6" fmla="*/ 0 h 6858000"/>
              <a:gd name="connsiteX7" fmla="*/ 6848863 w 6848863"/>
              <a:gd name="connsiteY7" fmla="*/ 3428980 h 6858000"/>
              <a:gd name="connsiteX8" fmla="*/ 6848862 w 6848863"/>
              <a:gd name="connsiteY8" fmla="*/ 3428960 h 6858000"/>
              <a:gd name="connsiteX9" fmla="*/ 6848862 w 6848863"/>
              <a:gd name="connsiteY9" fmla="*/ 0 h 6858000"/>
              <a:gd name="connsiteX10" fmla="*/ 1996587 w 6848863"/>
              <a:gd name="connsiteY10" fmla="*/ 0 h 6858000"/>
              <a:gd name="connsiteX11" fmla="*/ 3952611 w 6848863"/>
              <a:gd name="connsiteY11" fmla="*/ 1594205 h 6858000"/>
              <a:gd name="connsiteX12" fmla="*/ 3960305 w 6848863"/>
              <a:gd name="connsiteY12" fmla="*/ 1644622 h 6858000"/>
              <a:gd name="connsiteX13" fmla="*/ 4075115 w 6848863"/>
              <a:gd name="connsiteY13" fmla="*/ 1589315 h 6858000"/>
              <a:gd name="connsiteX14" fmla="*/ 4852277 w 6848863"/>
              <a:gd name="connsiteY14" fmla="*/ 1432413 h 6858000"/>
              <a:gd name="connsiteX15" fmla="*/ 6838556 w 6848863"/>
              <a:gd name="connsiteY15" fmla="*/ 3224861 h 6858000"/>
              <a:gd name="connsiteX16" fmla="*/ 6848862 w 6848863"/>
              <a:gd name="connsiteY16" fmla="*/ 3428960 h 6858000"/>
              <a:gd name="connsiteX17" fmla="*/ 6838556 w 6848863"/>
              <a:gd name="connsiteY17" fmla="*/ 3633140 h 6858000"/>
              <a:gd name="connsiteX18" fmla="*/ 4852277 w 6848863"/>
              <a:gd name="connsiteY18" fmla="*/ 5425587 h 6858000"/>
              <a:gd name="connsiteX19" fmla="*/ 4008569 w 6848863"/>
              <a:gd name="connsiteY19" fmla="*/ 5239088 h 6858000"/>
              <a:gd name="connsiteX20" fmla="*/ 3960217 w 6848863"/>
              <a:gd name="connsiteY20" fmla="*/ 5213955 h 6858000"/>
              <a:gd name="connsiteX21" fmla="*/ 3952611 w 6848863"/>
              <a:gd name="connsiteY21" fmla="*/ 5263795 h 6858000"/>
              <a:gd name="connsiteX22" fmla="*/ 1996587 w 6848863"/>
              <a:gd name="connsiteY22" fmla="*/ 6858000 h 6858000"/>
              <a:gd name="connsiteX23" fmla="*/ 0 w 6848863"/>
              <a:gd name="connsiteY23" fmla="*/ 4861413 h 6858000"/>
              <a:gd name="connsiteX24" fmla="*/ 584787 w 6848863"/>
              <a:gd name="connsiteY24" fmla="*/ 3449613 h 6858000"/>
              <a:gd name="connsiteX25" fmla="*/ 607467 w 6848863"/>
              <a:gd name="connsiteY25" fmla="*/ 3429000 h 6858000"/>
              <a:gd name="connsiteX26" fmla="*/ 584787 w 6848863"/>
              <a:gd name="connsiteY26" fmla="*/ 3408388 h 6858000"/>
              <a:gd name="connsiteX27" fmla="*/ 0 w 6848863"/>
              <a:gd name="connsiteY27" fmla="*/ 1996587 h 6858000"/>
              <a:gd name="connsiteX28" fmla="*/ 1996587 w 6848863"/>
              <a:gd name="connsiteY28" fmla="*/ 0 h 6858000"/>
              <a:gd name="connsiteX0" fmla="*/ 6848863 w 6848863"/>
              <a:gd name="connsiteY0" fmla="*/ 3429020 h 6858000"/>
              <a:gd name="connsiteX1" fmla="*/ 6848863 w 6848863"/>
              <a:gd name="connsiteY1" fmla="*/ 6858000 h 6858000"/>
              <a:gd name="connsiteX2" fmla="*/ 6848862 w 6848863"/>
              <a:gd name="connsiteY2" fmla="*/ 6858000 h 6858000"/>
              <a:gd name="connsiteX3" fmla="*/ 6848862 w 6848863"/>
              <a:gd name="connsiteY3" fmla="*/ 3429040 h 6858000"/>
              <a:gd name="connsiteX4" fmla="*/ 6848863 w 6848863"/>
              <a:gd name="connsiteY4" fmla="*/ 3429020 h 6858000"/>
              <a:gd name="connsiteX5" fmla="*/ 6848862 w 6848863"/>
              <a:gd name="connsiteY5" fmla="*/ 0 h 6858000"/>
              <a:gd name="connsiteX6" fmla="*/ 6848863 w 6848863"/>
              <a:gd name="connsiteY6" fmla="*/ 0 h 6858000"/>
              <a:gd name="connsiteX7" fmla="*/ 6848863 w 6848863"/>
              <a:gd name="connsiteY7" fmla="*/ 3428980 h 6858000"/>
              <a:gd name="connsiteX8" fmla="*/ 6848862 w 6848863"/>
              <a:gd name="connsiteY8" fmla="*/ 3428960 h 6858000"/>
              <a:gd name="connsiteX9" fmla="*/ 6848862 w 6848863"/>
              <a:gd name="connsiteY9" fmla="*/ 0 h 6858000"/>
              <a:gd name="connsiteX10" fmla="*/ 1996587 w 6848863"/>
              <a:gd name="connsiteY10" fmla="*/ 0 h 6858000"/>
              <a:gd name="connsiteX11" fmla="*/ 3952611 w 6848863"/>
              <a:gd name="connsiteY11" fmla="*/ 1594205 h 6858000"/>
              <a:gd name="connsiteX12" fmla="*/ 3960305 w 6848863"/>
              <a:gd name="connsiteY12" fmla="*/ 1644622 h 6858000"/>
              <a:gd name="connsiteX13" fmla="*/ 4075115 w 6848863"/>
              <a:gd name="connsiteY13" fmla="*/ 1589315 h 6858000"/>
              <a:gd name="connsiteX14" fmla="*/ 4852277 w 6848863"/>
              <a:gd name="connsiteY14" fmla="*/ 1432413 h 6858000"/>
              <a:gd name="connsiteX15" fmla="*/ 6838556 w 6848863"/>
              <a:gd name="connsiteY15" fmla="*/ 3224861 h 6858000"/>
              <a:gd name="connsiteX16" fmla="*/ 6838556 w 6848863"/>
              <a:gd name="connsiteY16" fmla="*/ 3633140 h 6858000"/>
              <a:gd name="connsiteX17" fmla="*/ 4852277 w 6848863"/>
              <a:gd name="connsiteY17" fmla="*/ 5425587 h 6858000"/>
              <a:gd name="connsiteX18" fmla="*/ 4008569 w 6848863"/>
              <a:gd name="connsiteY18" fmla="*/ 5239088 h 6858000"/>
              <a:gd name="connsiteX19" fmla="*/ 3960217 w 6848863"/>
              <a:gd name="connsiteY19" fmla="*/ 5213955 h 6858000"/>
              <a:gd name="connsiteX20" fmla="*/ 3952611 w 6848863"/>
              <a:gd name="connsiteY20" fmla="*/ 5263795 h 6858000"/>
              <a:gd name="connsiteX21" fmla="*/ 1996587 w 6848863"/>
              <a:gd name="connsiteY21" fmla="*/ 6858000 h 6858000"/>
              <a:gd name="connsiteX22" fmla="*/ 0 w 6848863"/>
              <a:gd name="connsiteY22" fmla="*/ 4861413 h 6858000"/>
              <a:gd name="connsiteX23" fmla="*/ 584787 w 6848863"/>
              <a:gd name="connsiteY23" fmla="*/ 3449613 h 6858000"/>
              <a:gd name="connsiteX24" fmla="*/ 607467 w 6848863"/>
              <a:gd name="connsiteY24" fmla="*/ 3429000 h 6858000"/>
              <a:gd name="connsiteX25" fmla="*/ 584787 w 6848863"/>
              <a:gd name="connsiteY25" fmla="*/ 3408388 h 6858000"/>
              <a:gd name="connsiteX26" fmla="*/ 0 w 6848863"/>
              <a:gd name="connsiteY26" fmla="*/ 1996587 h 6858000"/>
              <a:gd name="connsiteX27" fmla="*/ 1996587 w 6848863"/>
              <a:gd name="connsiteY27" fmla="*/ 0 h 6858000"/>
              <a:gd name="connsiteX0" fmla="*/ 6848863 w 6848863"/>
              <a:gd name="connsiteY0" fmla="*/ 3429020 h 6858000"/>
              <a:gd name="connsiteX1" fmla="*/ 6848863 w 6848863"/>
              <a:gd name="connsiteY1" fmla="*/ 6858000 h 6858000"/>
              <a:gd name="connsiteX2" fmla="*/ 6848862 w 6848863"/>
              <a:gd name="connsiteY2" fmla="*/ 6858000 h 6858000"/>
              <a:gd name="connsiteX3" fmla="*/ 6848862 w 6848863"/>
              <a:gd name="connsiteY3" fmla="*/ 3429040 h 6858000"/>
              <a:gd name="connsiteX4" fmla="*/ 6848863 w 6848863"/>
              <a:gd name="connsiteY4" fmla="*/ 3429020 h 6858000"/>
              <a:gd name="connsiteX5" fmla="*/ 6848862 w 6848863"/>
              <a:gd name="connsiteY5" fmla="*/ 0 h 6858000"/>
              <a:gd name="connsiteX6" fmla="*/ 6848863 w 6848863"/>
              <a:gd name="connsiteY6" fmla="*/ 0 h 6858000"/>
              <a:gd name="connsiteX7" fmla="*/ 6848863 w 6848863"/>
              <a:gd name="connsiteY7" fmla="*/ 3428980 h 6858000"/>
              <a:gd name="connsiteX8" fmla="*/ 6848862 w 6848863"/>
              <a:gd name="connsiteY8" fmla="*/ 0 h 6858000"/>
              <a:gd name="connsiteX9" fmla="*/ 1996587 w 6848863"/>
              <a:gd name="connsiteY9" fmla="*/ 0 h 6858000"/>
              <a:gd name="connsiteX10" fmla="*/ 3952611 w 6848863"/>
              <a:gd name="connsiteY10" fmla="*/ 1594205 h 6858000"/>
              <a:gd name="connsiteX11" fmla="*/ 3960305 w 6848863"/>
              <a:gd name="connsiteY11" fmla="*/ 1644622 h 6858000"/>
              <a:gd name="connsiteX12" fmla="*/ 4075115 w 6848863"/>
              <a:gd name="connsiteY12" fmla="*/ 1589315 h 6858000"/>
              <a:gd name="connsiteX13" fmla="*/ 4852277 w 6848863"/>
              <a:gd name="connsiteY13" fmla="*/ 1432413 h 6858000"/>
              <a:gd name="connsiteX14" fmla="*/ 6838556 w 6848863"/>
              <a:gd name="connsiteY14" fmla="*/ 3224861 h 6858000"/>
              <a:gd name="connsiteX15" fmla="*/ 6838556 w 6848863"/>
              <a:gd name="connsiteY15" fmla="*/ 3633140 h 6858000"/>
              <a:gd name="connsiteX16" fmla="*/ 4852277 w 6848863"/>
              <a:gd name="connsiteY16" fmla="*/ 5425587 h 6858000"/>
              <a:gd name="connsiteX17" fmla="*/ 4008569 w 6848863"/>
              <a:gd name="connsiteY17" fmla="*/ 5239088 h 6858000"/>
              <a:gd name="connsiteX18" fmla="*/ 3960217 w 6848863"/>
              <a:gd name="connsiteY18" fmla="*/ 5213955 h 6858000"/>
              <a:gd name="connsiteX19" fmla="*/ 3952611 w 6848863"/>
              <a:gd name="connsiteY19" fmla="*/ 5263795 h 6858000"/>
              <a:gd name="connsiteX20" fmla="*/ 1996587 w 6848863"/>
              <a:gd name="connsiteY20" fmla="*/ 6858000 h 6858000"/>
              <a:gd name="connsiteX21" fmla="*/ 0 w 6848863"/>
              <a:gd name="connsiteY21" fmla="*/ 4861413 h 6858000"/>
              <a:gd name="connsiteX22" fmla="*/ 584787 w 6848863"/>
              <a:gd name="connsiteY22" fmla="*/ 3449613 h 6858000"/>
              <a:gd name="connsiteX23" fmla="*/ 607467 w 6848863"/>
              <a:gd name="connsiteY23" fmla="*/ 3429000 h 6858000"/>
              <a:gd name="connsiteX24" fmla="*/ 584787 w 6848863"/>
              <a:gd name="connsiteY24" fmla="*/ 3408388 h 6858000"/>
              <a:gd name="connsiteX25" fmla="*/ 0 w 6848863"/>
              <a:gd name="connsiteY25" fmla="*/ 1996587 h 6858000"/>
              <a:gd name="connsiteX26" fmla="*/ 1996587 w 6848863"/>
              <a:gd name="connsiteY26" fmla="*/ 0 h 6858000"/>
              <a:gd name="connsiteX0" fmla="*/ 6848863 w 6848863"/>
              <a:gd name="connsiteY0" fmla="*/ 3429020 h 6858000"/>
              <a:gd name="connsiteX1" fmla="*/ 6848863 w 6848863"/>
              <a:gd name="connsiteY1" fmla="*/ 6858000 h 6858000"/>
              <a:gd name="connsiteX2" fmla="*/ 6848862 w 6848863"/>
              <a:gd name="connsiteY2" fmla="*/ 6858000 h 6858000"/>
              <a:gd name="connsiteX3" fmla="*/ 6848862 w 6848863"/>
              <a:gd name="connsiteY3" fmla="*/ 3429040 h 6858000"/>
              <a:gd name="connsiteX4" fmla="*/ 6848863 w 6848863"/>
              <a:gd name="connsiteY4" fmla="*/ 3429020 h 6858000"/>
              <a:gd name="connsiteX5" fmla="*/ 6848863 w 6848863"/>
              <a:gd name="connsiteY5" fmla="*/ 3428980 h 6858000"/>
              <a:gd name="connsiteX6" fmla="*/ 6848863 w 6848863"/>
              <a:gd name="connsiteY6" fmla="*/ 0 h 6858000"/>
              <a:gd name="connsiteX7" fmla="*/ 6848863 w 6848863"/>
              <a:gd name="connsiteY7" fmla="*/ 3428980 h 6858000"/>
              <a:gd name="connsiteX8" fmla="*/ 1996587 w 6848863"/>
              <a:gd name="connsiteY8" fmla="*/ 0 h 6858000"/>
              <a:gd name="connsiteX9" fmla="*/ 3952611 w 6848863"/>
              <a:gd name="connsiteY9" fmla="*/ 1594205 h 6858000"/>
              <a:gd name="connsiteX10" fmla="*/ 3960305 w 6848863"/>
              <a:gd name="connsiteY10" fmla="*/ 1644622 h 6858000"/>
              <a:gd name="connsiteX11" fmla="*/ 4075115 w 6848863"/>
              <a:gd name="connsiteY11" fmla="*/ 1589315 h 6858000"/>
              <a:gd name="connsiteX12" fmla="*/ 4852277 w 6848863"/>
              <a:gd name="connsiteY12" fmla="*/ 1432413 h 6858000"/>
              <a:gd name="connsiteX13" fmla="*/ 6838556 w 6848863"/>
              <a:gd name="connsiteY13" fmla="*/ 3224861 h 6858000"/>
              <a:gd name="connsiteX14" fmla="*/ 6838556 w 6848863"/>
              <a:gd name="connsiteY14" fmla="*/ 3633140 h 6858000"/>
              <a:gd name="connsiteX15" fmla="*/ 4852277 w 6848863"/>
              <a:gd name="connsiteY15" fmla="*/ 5425587 h 6858000"/>
              <a:gd name="connsiteX16" fmla="*/ 4008569 w 6848863"/>
              <a:gd name="connsiteY16" fmla="*/ 5239088 h 6858000"/>
              <a:gd name="connsiteX17" fmla="*/ 3960217 w 6848863"/>
              <a:gd name="connsiteY17" fmla="*/ 5213955 h 6858000"/>
              <a:gd name="connsiteX18" fmla="*/ 3952611 w 6848863"/>
              <a:gd name="connsiteY18" fmla="*/ 5263795 h 6858000"/>
              <a:gd name="connsiteX19" fmla="*/ 1996587 w 6848863"/>
              <a:gd name="connsiteY19" fmla="*/ 6858000 h 6858000"/>
              <a:gd name="connsiteX20" fmla="*/ 0 w 6848863"/>
              <a:gd name="connsiteY20" fmla="*/ 4861413 h 6858000"/>
              <a:gd name="connsiteX21" fmla="*/ 584787 w 6848863"/>
              <a:gd name="connsiteY21" fmla="*/ 3449613 h 6858000"/>
              <a:gd name="connsiteX22" fmla="*/ 607467 w 6848863"/>
              <a:gd name="connsiteY22" fmla="*/ 3429000 h 6858000"/>
              <a:gd name="connsiteX23" fmla="*/ 584787 w 6848863"/>
              <a:gd name="connsiteY23" fmla="*/ 3408388 h 6858000"/>
              <a:gd name="connsiteX24" fmla="*/ 0 w 6848863"/>
              <a:gd name="connsiteY24" fmla="*/ 1996587 h 6858000"/>
              <a:gd name="connsiteX25" fmla="*/ 1996587 w 6848863"/>
              <a:gd name="connsiteY25" fmla="*/ 0 h 6858000"/>
              <a:gd name="connsiteX0" fmla="*/ 6848863 w 6848863"/>
              <a:gd name="connsiteY0" fmla="*/ 3429020 h 6858000"/>
              <a:gd name="connsiteX1" fmla="*/ 6848863 w 6848863"/>
              <a:gd name="connsiteY1" fmla="*/ 6858000 h 6858000"/>
              <a:gd name="connsiteX2" fmla="*/ 6848862 w 6848863"/>
              <a:gd name="connsiteY2" fmla="*/ 6858000 h 6858000"/>
              <a:gd name="connsiteX3" fmla="*/ 6848862 w 6848863"/>
              <a:gd name="connsiteY3" fmla="*/ 3429040 h 6858000"/>
              <a:gd name="connsiteX4" fmla="*/ 6848863 w 6848863"/>
              <a:gd name="connsiteY4" fmla="*/ 3429020 h 6858000"/>
              <a:gd name="connsiteX5" fmla="*/ 1996587 w 6848863"/>
              <a:gd name="connsiteY5" fmla="*/ 0 h 6858000"/>
              <a:gd name="connsiteX6" fmla="*/ 3952611 w 6848863"/>
              <a:gd name="connsiteY6" fmla="*/ 1594205 h 6858000"/>
              <a:gd name="connsiteX7" fmla="*/ 3960305 w 6848863"/>
              <a:gd name="connsiteY7" fmla="*/ 1644622 h 6858000"/>
              <a:gd name="connsiteX8" fmla="*/ 4075115 w 6848863"/>
              <a:gd name="connsiteY8" fmla="*/ 1589315 h 6858000"/>
              <a:gd name="connsiteX9" fmla="*/ 4852277 w 6848863"/>
              <a:gd name="connsiteY9" fmla="*/ 1432413 h 6858000"/>
              <a:gd name="connsiteX10" fmla="*/ 6838556 w 6848863"/>
              <a:gd name="connsiteY10" fmla="*/ 3224861 h 6858000"/>
              <a:gd name="connsiteX11" fmla="*/ 6838556 w 6848863"/>
              <a:gd name="connsiteY11" fmla="*/ 3633140 h 6858000"/>
              <a:gd name="connsiteX12" fmla="*/ 4852277 w 6848863"/>
              <a:gd name="connsiteY12" fmla="*/ 5425587 h 6858000"/>
              <a:gd name="connsiteX13" fmla="*/ 4008569 w 6848863"/>
              <a:gd name="connsiteY13" fmla="*/ 5239088 h 6858000"/>
              <a:gd name="connsiteX14" fmla="*/ 3960217 w 6848863"/>
              <a:gd name="connsiteY14" fmla="*/ 5213955 h 6858000"/>
              <a:gd name="connsiteX15" fmla="*/ 3952611 w 6848863"/>
              <a:gd name="connsiteY15" fmla="*/ 5263795 h 6858000"/>
              <a:gd name="connsiteX16" fmla="*/ 1996587 w 6848863"/>
              <a:gd name="connsiteY16" fmla="*/ 6858000 h 6858000"/>
              <a:gd name="connsiteX17" fmla="*/ 0 w 6848863"/>
              <a:gd name="connsiteY17" fmla="*/ 4861413 h 6858000"/>
              <a:gd name="connsiteX18" fmla="*/ 584787 w 6848863"/>
              <a:gd name="connsiteY18" fmla="*/ 3449613 h 6858000"/>
              <a:gd name="connsiteX19" fmla="*/ 607467 w 6848863"/>
              <a:gd name="connsiteY19" fmla="*/ 3429000 h 6858000"/>
              <a:gd name="connsiteX20" fmla="*/ 584787 w 6848863"/>
              <a:gd name="connsiteY20" fmla="*/ 3408388 h 6858000"/>
              <a:gd name="connsiteX21" fmla="*/ 0 w 6848863"/>
              <a:gd name="connsiteY21" fmla="*/ 1996587 h 6858000"/>
              <a:gd name="connsiteX22" fmla="*/ 1996587 w 6848863"/>
              <a:gd name="connsiteY22" fmla="*/ 0 h 6858000"/>
              <a:gd name="connsiteX0" fmla="*/ 6848863 w 6848863"/>
              <a:gd name="connsiteY0" fmla="*/ 3429020 h 6858000"/>
              <a:gd name="connsiteX1" fmla="*/ 6848863 w 6848863"/>
              <a:gd name="connsiteY1" fmla="*/ 6858000 h 6858000"/>
              <a:gd name="connsiteX2" fmla="*/ 6848862 w 6848863"/>
              <a:gd name="connsiteY2" fmla="*/ 3429040 h 6858000"/>
              <a:gd name="connsiteX3" fmla="*/ 6848863 w 6848863"/>
              <a:gd name="connsiteY3" fmla="*/ 3429020 h 6858000"/>
              <a:gd name="connsiteX4" fmla="*/ 1996587 w 6848863"/>
              <a:gd name="connsiteY4" fmla="*/ 0 h 6858000"/>
              <a:gd name="connsiteX5" fmla="*/ 3952611 w 6848863"/>
              <a:gd name="connsiteY5" fmla="*/ 1594205 h 6858000"/>
              <a:gd name="connsiteX6" fmla="*/ 3960305 w 6848863"/>
              <a:gd name="connsiteY6" fmla="*/ 1644622 h 6858000"/>
              <a:gd name="connsiteX7" fmla="*/ 4075115 w 6848863"/>
              <a:gd name="connsiteY7" fmla="*/ 1589315 h 6858000"/>
              <a:gd name="connsiteX8" fmla="*/ 4852277 w 6848863"/>
              <a:gd name="connsiteY8" fmla="*/ 1432413 h 6858000"/>
              <a:gd name="connsiteX9" fmla="*/ 6838556 w 6848863"/>
              <a:gd name="connsiteY9" fmla="*/ 3224861 h 6858000"/>
              <a:gd name="connsiteX10" fmla="*/ 6838556 w 6848863"/>
              <a:gd name="connsiteY10" fmla="*/ 3633140 h 6858000"/>
              <a:gd name="connsiteX11" fmla="*/ 4852277 w 6848863"/>
              <a:gd name="connsiteY11" fmla="*/ 5425587 h 6858000"/>
              <a:gd name="connsiteX12" fmla="*/ 4008569 w 6848863"/>
              <a:gd name="connsiteY12" fmla="*/ 5239088 h 6858000"/>
              <a:gd name="connsiteX13" fmla="*/ 3960217 w 6848863"/>
              <a:gd name="connsiteY13" fmla="*/ 5213955 h 6858000"/>
              <a:gd name="connsiteX14" fmla="*/ 3952611 w 6848863"/>
              <a:gd name="connsiteY14" fmla="*/ 5263795 h 6858000"/>
              <a:gd name="connsiteX15" fmla="*/ 1996587 w 6848863"/>
              <a:gd name="connsiteY15" fmla="*/ 6858000 h 6858000"/>
              <a:gd name="connsiteX16" fmla="*/ 0 w 6848863"/>
              <a:gd name="connsiteY16" fmla="*/ 4861413 h 6858000"/>
              <a:gd name="connsiteX17" fmla="*/ 584787 w 6848863"/>
              <a:gd name="connsiteY17" fmla="*/ 3449613 h 6858000"/>
              <a:gd name="connsiteX18" fmla="*/ 607467 w 6848863"/>
              <a:gd name="connsiteY18" fmla="*/ 3429000 h 6858000"/>
              <a:gd name="connsiteX19" fmla="*/ 584787 w 6848863"/>
              <a:gd name="connsiteY19" fmla="*/ 3408388 h 6858000"/>
              <a:gd name="connsiteX20" fmla="*/ 0 w 6848863"/>
              <a:gd name="connsiteY20" fmla="*/ 1996587 h 6858000"/>
              <a:gd name="connsiteX21" fmla="*/ 1996587 w 6848863"/>
              <a:gd name="connsiteY21" fmla="*/ 0 h 6858000"/>
              <a:gd name="connsiteX0" fmla="*/ 6848863 w 6848863"/>
              <a:gd name="connsiteY0" fmla="*/ 3429020 h 6858000"/>
              <a:gd name="connsiteX1" fmla="*/ 6848862 w 6848863"/>
              <a:gd name="connsiteY1" fmla="*/ 3429040 h 6858000"/>
              <a:gd name="connsiteX2" fmla="*/ 6848863 w 6848863"/>
              <a:gd name="connsiteY2" fmla="*/ 3429020 h 6858000"/>
              <a:gd name="connsiteX3" fmla="*/ 1996587 w 6848863"/>
              <a:gd name="connsiteY3" fmla="*/ 0 h 6858000"/>
              <a:gd name="connsiteX4" fmla="*/ 3952611 w 6848863"/>
              <a:gd name="connsiteY4" fmla="*/ 1594205 h 6858000"/>
              <a:gd name="connsiteX5" fmla="*/ 3960305 w 6848863"/>
              <a:gd name="connsiteY5" fmla="*/ 1644622 h 6858000"/>
              <a:gd name="connsiteX6" fmla="*/ 4075115 w 6848863"/>
              <a:gd name="connsiteY6" fmla="*/ 1589315 h 6858000"/>
              <a:gd name="connsiteX7" fmla="*/ 4852277 w 6848863"/>
              <a:gd name="connsiteY7" fmla="*/ 1432413 h 6858000"/>
              <a:gd name="connsiteX8" fmla="*/ 6838556 w 6848863"/>
              <a:gd name="connsiteY8" fmla="*/ 3224861 h 6858000"/>
              <a:gd name="connsiteX9" fmla="*/ 6838556 w 6848863"/>
              <a:gd name="connsiteY9" fmla="*/ 3633140 h 6858000"/>
              <a:gd name="connsiteX10" fmla="*/ 4852277 w 6848863"/>
              <a:gd name="connsiteY10" fmla="*/ 5425587 h 6858000"/>
              <a:gd name="connsiteX11" fmla="*/ 4008569 w 6848863"/>
              <a:gd name="connsiteY11" fmla="*/ 5239088 h 6858000"/>
              <a:gd name="connsiteX12" fmla="*/ 3960217 w 6848863"/>
              <a:gd name="connsiteY12" fmla="*/ 5213955 h 6858000"/>
              <a:gd name="connsiteX13" fmla="*/ 3952611 w 6848863"/>
              <a:gd name="connsiteY13" fmla="*/ 5263795 h 6858000"/>
              <a:gd name="connsiteX14" fmla="*/ 1996587 w 6848863"/>
              <a:gd name="connsiteY14" fmla="*/ 6858000 h 6858000"/>
              <a:gd name="connsiteX15" fmla="*/ 0 w 6848863"/>
              <a:gd name="connsiteY15" fmla="*/ 4861413 h 6858000"/>
              <a:gd name="connsiteX16" fmla="*/ 584787 w 6848863"/>
              <a:gd name="connsiteY16" fmla="*/ 3449613 h 6858000"/>
              <a:gd name="connsiteX17" fmla="*/ 607467 w 6848863"/>
              <a:gd name="connsiteY17" fmla="*/ 3429000 h 6858000"/>
              <a:gd name="connsiteX18" fmla="*/ 584787 w 6848863"/>
              <a:gd name="connsiteY18" fmla="*/ 3408388 h 6858000"/>
              <a:gd name="connsiteX19" fmla="*/ 0 w 6848863"/>
              <a:gd name="connsiteY19" fmla="*/ 1996587 h 6858000"/>
              <a:gd name="connsiteX20" fmla="*/ 1996587 w 6848863"/>
              <a:gd name="connsiteY20" fmla="*/ 0 h 6858000"/>
              <a:gd name="connsiteX0" fmla="*/ 1996587 w 6838556"/>
              <a:gd name="connsiteY0" fmla="*/ 0 h 6858000"/>
              <a:gd name="connsiteX1" fmla="*/ 3952611 w 6838556"/>
              <a:gd name="connsiteY1" fmla="*/ 1594205 h 6858000"/>
              <a:gd name="connsiteX2" fmla="*/ 3960305 w 6838556"/>
              <a:gd name="connsiteY2" fmla="*/ 1644622 h 6858000"/>
              <a:gd name="connsiteX3" fmla="*/ 4075115 w 6838556"/>
              <a:gd name="connsiteY3" fmla="*/ 1589315 h 6858000"/>
              <a:gd name="connsiteX4" fmla="*/ 4852277 w 6838556"/>
              <a:gd name="connsiteY4" fmla="*/ 1432413 h 6858000"/>
              <a:gd name="connsiteX5" fmla="*/ 6838556 w 6838556"/>
              <a:gd name="connsiteY5" fmla="*/ 3224861 h 6858000"/>
              <a:gd name="connsiteX6" fmla="*/ 6838556 w 6838556"/>
              <a:gd name="connsiteY6" fmla="*/ 3633140 h 6858000"/>
              <a:gd name="connsiteX7" fmla="*/ 4852277 w 6838556"/>
              <a:gd name="connsiteY7" fmla="*/ 5425587 h 6858000"/>
              <a:gd name="connsiteX8" fmla="*/ 4008569 w 6838556"/>
              <a:gd name="connsiteY8" fmla="*/ 5239088 h 6858000"/>
              <a:gd name="connsiteX9" fmla="*/ 3960217 w 6838556"/>
              <a:gd name="connsiteY9" fmla="*/ 5213955 h 6858000"/>
              <a:gd name="connsiteX10" fmla="*/ 3952611 w 6838556"/>
              <a:gd name="connsiteY10" fmla="*/ 5263795 h 6858000"/>
              <a:gd name="connsiteX11" fmla="*/ 1996587 w 6838556"/>
              <a:gd name="connsiteY11" fmla="*/ 6858000 h 6858000"/>
              <a:gd name="connsiteX12" fmla="*/ 0 w 6838556"/>
              <a:gd name="connsiteY12" fmla="*/ 4861413 h 6858000"/>
              <a:gd name="connsiteX13" fmla="*/ 584787 w 6838556"/>
              <a:gd name="connsiteY13" fmla="*/ 3449613 h 6858000"/>
              <a:gd name="connsiteX14" fmla="*/ 607467 w 6838556"/>
              <a:gd name="connsiteY14" fmla="*/ 3429000 h 6858000"/>
              <a:gd name="connsiteX15" fmla="*/ 584787 w 6838556"/>
              <a:gd name="connsiteY15" fmla="*/ 3408388 h 6858000"/>
              <a:gd name="connsiteX16" fmla="*/ 0 w 6838556"/>
              <a:gd name="connsiteY16" fmla="*/ 1996587 h 6858000"/>
              <a:gd name="connsiteX17" fmla="*/ 1996587 w 6838556"/>
              <a:gd name="connsiteY1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38556" h="6858000">
                <a:moveTo>
                  <a:pt x="1996587" y="0"/>
                </a:moveTo>
                <a:cubicBezTo>
                  <a:pt x="2961437" y="0"/>
                  <a:pt x="3766436" y="684394"/>
                  <a:pt x="3952611" y="1594205"/>
                </a:cubicBezTo>
                <a:lnTo>
                  <a:pt x="3960305" y="1644622"/>
                </a:lnTo>
                <a:lnTo>
                  <a:pt x="4075115" y="1589315"/>
                </a:lnTo>
                <a:cubicBezTo>
                  <a:pt x="4313983" y="1488282"/>
                  <a:pt x="4576606" y="1432413"/>
                  <a:pt x="4852277" y="1432413"/>
                </a:cubicBezTo>
                <a:cubicBezTo>
                  <a:pt x="5886044" y="1432413"/>
                  <a:pt x="6736311" y="2218069"/>
                  <a:pt x="6838556" y="3224861"/>
                </a:cubicBezTo>
                <a:lnTo>
                  <a:pt x="6838556" y="3633140"/>
                </a:lnTo>
                <a:cubicBezTo>
                  <a:pt x="6736311" y="4639931"/>
                  <a:pt x="5886044" y="5425587"/>
                  <a:pt x="4852277" y="5425587"/>
                </a:cubicBezTo>
                <a:cubicBezTo>
                  <a:pt x="4550762" y="5425587"/>
                  <a:pt x="4264857" y="5358752"/>
                  <a:pt x="4008569" y="5239088"/>
                </a:cubicBezTo>
                <a:lnTo>
                  <a:pt x="3960217" y="5213955"/>
                </a:lnTo>
                <a:lnTo>
                  <a:pt x="3952611" y="5263795"/>
                </a:lnTo>
                <a:cubicBezTo>
                  <a:pt x="3766436" y="6173607"/>
                  <a:pt x="2961437" y="6858000"/>
                  <a:pt x="1996587" y="6858000"/>
                </a:cubicBezTo>
                <a:cubicBezTo>
                  <a:pt x="893902" y="6858000"/>
                  <a:pt x="0" y="5964098"/>
                  <a:pt x="0" y="4861413"/>
                </a:cubicBezTo>
                <a:cubicBezTo>
                  <a:pt x="0" y="4310071"/>
                  <a:pt x="223476" y="3810924"/>
                  <a:pt x="584787" y="3449613"/>
                </a:cubicBezTo>
                <a:lnTo>
                  <a:pt x="607467" y="3429000"/>
                </a:lnTo>
                <a:lnTo>
                  <a:pt x="584787" y="3408388"/>
                </a:lnTo>
                <a:cubicBezTo>
                  <a:pt x="223476" y="3047076"/>
                  <a:pt x="0" y="2547930"/>
                  <a:pt x="0" y="1996587"/>
                </a:cubicBezTo>
                <a:cubicBezTo>
                  <a:pt x="0" y="893902"/>
                  <a:pt x="893902" y="0"/>
                  <a:pt x="1996587" y="0"/>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rtlCol="0">
            <a:noAutofit/>
          </a:bodyPr>
          <a:lstStyle>
            <a:lvl1pPr>
              <a:defRPr>
                <a:solidFill>
                  <a:schemeClr val="bg1"/>
                </a:solidFill>
              </a:defRPr>
            </a:lvl1pPr>
          </a:lstStyle>
          <a:p>
            <a:pPr lvl="0"/>
            <a:r>
              <a:rPr lang="fi-FI" noProof="0"/>
              <a:t>Lisää kuva napsauttamalla kuvaketta</a:t>
            </a:r>
            <a:endParaRPr lang="en-FI" noProof="0"/>
          </a:p>
        </p:txBody>
      </p:sp>
      <p:pic>
        <p:nvPicPr>
          <p:cNvPr id="5" name="Kuva 4" descr="Kuva, joka sisältää kohteen teksti, Fontti, Grafiikka, graafinen suunnittelu&#10;&#10;Kuvaus luotu automaattisesti">
            <a:extLst>
              <a:ext uri="{FF2B5EF4-FFF2-40B4-BE49-F238E27FC236}">
                <a16:creationId xmlns:a16="http://schemas.microsoft.com/office/drawing/2014/main" id="{98802100-85CA-7ED0-404D-4BC0CB5BA6BD}"/>
              </a:ext>
            </a:extLst>
          </p:cNvPr>
          <p:cNvPicPr>
            <a:picLocks noChangeAspect="1"/>
          </p:cNvPicPr>
          <p:nvPr userDrawn="1"/>
        </p:nvPicPr>
        <p:blipFill>
          <a:blip r:embed="rId3"/>
          <a:stretch>
            <a:fillRect/>
          </a:stretch>
        </p:blipFill>
        <p:spPr>
          <a:xfrm>
            <a:off x="429738" y="399557"/>
            <a:ext cx="1594804" cy="412750"/>
          </a:xfrm>
          <a:prstGeom prst="rect">
            <a:avLst/>
          </a:prstGeom>
        </p:spPr>
      </p:pic>
    </p:spTree>
    <p:extLst>
      <p:ext uri="{BB962C8B-B14F-4D97-AF65-F5344CB8AC3E}">
        <p14:creationId xmlns:p14="http://schemas.microsoft.com/office/powerpoint/2010/main" val="3530065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rgbClr val="8031A7"/>
        </a:solidFill>
        <a:effectLst/>
      </p:bgPr>
    </p:bg>
    <p:spTree>
      <p:nvGrpSpPr>
        <p:cNvPr id="1" name=""/>
        <p:cNvGrpSpPr/>
        <p:nvPr/>
      </p:nvGrpSpPr>
      <p:grpSpPr>
        <a:xfrm>
          <a:off x="0" y="0"/>
          <a:ext cx="0" cy="0"/>
          <a:chOff x="0" y="0"/>
          <a:chExt cx="0" cy="0"/>
        </a:xfrm>
      </p:grpSpPr>
      <p:pic>
        <p:nvPicPr>
          <p:cNvPr id="7" name="Kuva 6" descr="Kuva, joka sisältää kohteen Grafiikka, luovuus&#10;&#10;Kuvaus luotu automaattisesti">
            <a:extLst>
              <a:ext uri="{FF2B5EF4-FFF2-40B4-BE49-F238E27FC236}">
                <a16:creationId xmlns:a16="http://schemas.microsoft.com/office/drawing/2014/main" id="{545C97BC-EFF5-FD01-236B-46A245C633D2}"/>
              </a:ext>
            </a:extLst>
          </p:cNvPr>
          <p:cNvPicPr>
            <a:picLocks noChangeAspect="1"/>
          </p:cNvPicPr>
          <p:nvPr userDrawn="1"/>
        </p:nvPicPr>
        <p:blipFill>
          <a:blip r:embed="rId2"/>
          <a:stretch>
            <a:fillRect/>
          </a:stretch>
        </p:blipFill>
        <p:spPr>
          <a:xfrm>
            <a:off x="3739691" y="-272146"/>
            <a:ext cx="5795320" cy="5803134"/>
          </a:xfrm>
          <a:prstGeom prst="rect">
            <a:avLst/>
          </a:prstGeom>
        </p:spPr>
      </p:pic>
      <p:sp>
        <p:nvSpPr>
          <p:cNvPr id="2" name="Title 1"/>
          <p:cNvSpPr>
            <a:spLocks noGrp="1"/>
          </p:cNvSpPr>
          <p:nvPr>
            <p:ph type="ctrTitle"/>
          </p:nvPr>
        </p:nvSpPr>
        <p:spPr>
          <a:xfrm>
            <a:off x="545273" y="1901986"/>
            <a:ext cx="3474682" cy="1790700"/>
          </a:xfrm>
        </p:spPr>
        <p:txBody>
          <a:bodyPr lIns="0" tIns="0" rIns="0" bIns="0" anchor="b"/>
          <a:lstStyle>
            <a:lvl1pPr algn="l">
              <a:defRPr sz="4500">
                <a:solidFill>
                  <a:schemeClr val="bg1"/>
                </a:solidFill>
              </a:defRPr>
            </a:lvl1pPr>
          </a:lstStyle>
          <a:p>
            <a:r>
              <a:rPr lang="fi-FI"/>
              <a:t>Muokkaa ots. perustyyl. napsautt.</a:t>
            </a:r>
            <a:endParaRPr lang="en-US"/>
          </a:p>
        </p:txBody>
      </p:sp>
      <p:sp>
        <p:nvSpPr>
          <p:cNvPr id="3" name="Subtitle 2"/>
          <p:cNvSpPr>
            <a:spLocks noGrp="1"/>
          </p:cNvSpPr>
          <p:nvPr>
            <p:ph type="subTitle" idx="1"/>
          </p:nvPr>
        </p:nvSpPr>
        <p:spPr>
          <a:xfrm>
            <a:off x="545273" y="3908809"/>
            <a:ext cx="3474682" cy="835134"/>
          </a:xfrm>
        </p:spPr>
        <p:txBody>
          <a:bodyPr lIns="0" tIns="0" rIns="0" bIns="0"/>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i-FI"/>
              <a:t>Muokkaa alaotsikon perustyyliä napsautt.</a:t>
            </a:r>
            <a:endParaRPr lang="en-US"/>
          </a:p>
        </p:txBody>
      </p:sp>
      <p:sp>
        <p:nvSpPr>
          <p:cNvPr id="8" name="Picture Placeholder 7"/>
          <p:cNvSpPr>
            <a:spLocks noGrp="1"/>
          </p:cNvSpPr>
          <p:nvPr>
            <p:ph type="pic" sz="quarter" idx="12"/>
          </p:nvPr>
        </p:nvSpPr>
        <p:spPr bwMode="auto">
          <a:xfrm>
            <a:off x="4007353" y="0"/>
            <a:ext cx="5128917" cy="5143500"/>
          </a:xfrm>
          <a:custGeom>
            <a:avLst/>
            <a:gdLst>
              <a:gd name="connsiteX0" fmla="*/ 6848864 w 6848864"/>
              <a:gd name="connsiteY0" fmla="*/ 3429020 h 6858000"/>
              <a:gd name="connsiteX1" fmla="*/ 6848864 w 6848864"/>
              <a:gd name="connsiteY1" fmla="*/ 6858000 h 6858000"/>
              <a:gd name="connsiteX2" fmla="*/ 6848863 w 6848864"/>
              <a:gd name="connsiteY2" fmla="*/ 6858000 h 6858000"/>
              <a:gd name="connsiteX3" fmla="*/ 6848863 w 6848864"/>
              <a:gd name="connsiteY3" fmla="*/ 3429040 h 6858000"/>
              <a:gd name="connsiteX4" fmla="*/ 6848863 w 6848864"/>
              <a:gd name="connsiteY4" fmla="*/ 0 h 6858000"/>
              <a:gd name="connsiteX5" fmla="*/ 6848864 w 6848864"/>
              <a:gd name="connsiteY5" fmla="*/ 0 h 6858000"/>
              <a:gd name="connsiteX6" fmla="*/ 6848864 w 6848864"/>
              <a:gd name="connsiteY6" fmla="*/ 3428980 h 6858000"/>
              <a:gd name="connsiteX7" fmla="*/ 6848863 w 6848864"/>
              <a:gd name="connsiteY7" fmla="*/ 3428960 h 6858000"/>
              <a:gd name="connsiteX8" fmla="*/ 1996588 w 6848864"/>
              <a:gd name="connsiteY8" fmla="*/ 0 h 6858000"/>
              <a:gd name="connsiteX9" fmla="*/ 3952612 w 6848864"/>
              <a:gd name="connsiteY9" fmla="*/ 1594205 h 6858000"/>
              <a:gd name="connsiteX10" fmla="*/ 3960306 w 6848864"/>
              <a:gd name="connsiteY10" fmla="*/ 1644622 h 6858000"/>
              <a:gd name="connsiteX11" fmla="*/ 4075116 w 6848864"/>
              <a:gd name="connsiteY11" fmla="*/ 1589315 h 6858000"/>
              <a:gd name="connsiteX12" fmla="*/ 4852278 w 6848864"/>
              <a:gd name="connsiteY12" fmla="*/ 1432413 h 6858000"/>
              <a:gd name="connsiteX13" fmla="*/ 6838557 w 6848864"/>
              <a:gd name="connsiteY13" fmla="*/ 3224861 h 6858000"/>
              <a:gd name="connsiteX14" fmla="*/ 6848863 w 6848864"/>
              <a:gd name="connsiteY14" fmla="*/ 3428960 h 6858000"/>
              <a:gd name="connsiteX15" fmla="*/ 6848863 w 6848864"/>
              <a:gd name="connsiteY15" fmla="*/ 3429040 h 6858000"/>
              <a:gd name="connsiteX16" fmla="*/ 6838557 w 6848864"/>
              <a:gd name="connsiteY16" fmla="*/ 3633140 h 6858000"/>
              <a:gd name="connsiteX17" fmla="*/ 4852278 w 6848864"/>
              <a:gd name="connsiteY17" fmla="*/ 5425587 h 6858000"/>
              <a:gd name="connsiteX18" fmla="*/ 4008570 w 6848864"/>
              <a:gd name="connsiteY18" fmla="*/ 5239088 h 6858000"/>
              <a:gd name="connsiteX19" fmla="*/ 3960218 w 6848864"/>
              <a:gd name="connsiteY19" fmla="*/ 5213955 h 6858000"/>
              <a:gd name="connsiteX20" fmla="*/ 3952612 w 6848864"/>
              <a:gd name="connsiteY20" fmla="*/ 5263795 h 6858000"/>
              <a:gd name="connsiteX21" fmla="*/ 1996588 w 6848864"/>
              <a:gd name="connsiteY21" fmla="*/ 6858000 h 6858000"/>
              <a:gd name="connsiteX22" fmla="*/ 1 w 6848864"/>
              <a:gd name="connsiteY22" fmla="*/ 4861413 h 6858000"/>
              <a:gd name="connsiteX23" fmla="*/ 584788 w 6848864"/>
              <a:gd name="connsiteY23" fmla="*/ 3449613 h 6858000"/>
              <a:gd name="connsiteX24" fmla="*/ 607468 w 6848864"/>
              <a:gd name="connsiteY24" fmla="*/ 3429000 h 6858000"/>
              <a:gd name="connsiteX25" fmla="*/ 584788 w 6848864"/>
              <a:gd name="connsiteY25" fmla="*/ 3408388 h 6858000"/>
              <a:gd name="connsiteX26" fmla="*/ 1 w 6848864"/>
              <a:gd name="connsiteY26" fmla="*/ 1996587 h 6858000"/>
              <a:gd name="connsiteX27" fmla="*/ 1996588 w 6848864"/>
              <a:gd name="connsiteY27" fmla="*/ 0 h 6858000"/>
              <a:gd name="connsiteX28" fmla="*/ 0 w 6848864"/>
              <a:gd name="connsiteY28" fmla="*/ 0 h 6858000"/>
              <a:gd name="connsiteX29" fmla="*/ 1 w 6848864"/>
              <a:gd name="connsiteY29" fmla="*/ 0 h 6858000"/>
              <a:gd name="connsiteX30" fmla="*/ 1 w 6848864"/>
              <a:gd name="connsiteY30" fmla="*/ 1996587 h 6858000"/>
              <a:gd name="connsiteX31" fmla="*/ 1 w 6848864"/>
              <a:gd name="connsiteY31" fmla="*/ 4861413 h 6858000"/>
              <a:gd name="connsiteX32" fmla="*/ 1 w 6848864"/>
              <a:gd name="connsiteY32" fmla="*/ 6858000 h 6858000"/>
              <a:gd name="connsiteX33" fmla="*/ 0 w 6848864"/>
              <a:gd name="connsiteY33" fmla="*/ 6858000 h 6858000"/>
              <a:gd name="connsiteX0" fmla="*/ 6848864 w 6848864"/>
              <a:gd name="connsiteY0" fmla="*/ 3429020 h 6858000"/>
              <a:gd name="connsiteX1" fmla="*/ 6848864 w 6848864"/>
              <a:gd name="connsiteY1" fmla="*/ 6858000 h 6858000"/>
              <a:gd name="connsiteX2" fmla="*/ 6848863 w 6848864"/>
              <a:gd name="connsiteY2" fmla="*/ 6858000 h 6858000"/>
              <a:gd name="connsiteX3" fmla="*/ 6848863 w 6848864"/>
              <a:gd name="connsiteY3" fmla="*/ 3429040 h 6858000"/>
              <a:gd name="connsiteX4" fmla="*/ 6848864 w 6848864"/>
              <a:gd name="connsiteY4" fmla="*/ 3429020 h 6858000"/>
              <a:gd name="connsiteX5" fmla="*/ 6848863 w 6848864"/>
              <a:gd name="connsiteY5" fmla="*/ 0 h 6858000"/>
              <a:gd name="connsiteX6" fmla="*/ 6848864 w 6848864"/>
              <a:gd name="connsiteY6" fmla="*/ 0 h 6858000"/>
              <a:gd name="connsiteX7" fmla="*/ 6848864 w 6848864"/>
              <a:gd name="connsiteY7" fmla="*/ 3428980 h 6858000"/>
              <a:gd name="connsiteX8" fmla="*/ 6848863 w 6848864"/>
              <a:gd name="connsiteY8" fmla="*/ 3428960 h 6858000"/>
              <a:gd name="connsiteX9" fmla="*/ 6848863 w 6848864"/>
              <a:gd name="connsiteY9" fmla="*/ 0 h 6858000"/>
              <a:gd name="connsiteX10" fmla="*/ 1996588 w 6848864"/>
              <a:gd name="connsiteY10" fmla="*/ 0 h 6858000"/>
              <a:gd name="connsiteX11" fmla="*/ 3952612 w 6848864"/>
              <a:gd name="connsiteY11" fmla="*/ 1594205 h 6858000"/>
              <a:gd name="connsiteX12" fmla="*/ 3960306 w 6848864"/>
              <a:gd name="connsiteY12" fmla="*/ 1644622 h 6858000"/>
              <a:gd name="connsiteX13" fmla="*/ 4075116 w 6848864"/>
              <a:gd name="connsiteY13" fmla="*/ 1589315 h 6858000"/>
              <a:gd name="connsiteX14" fmla="*/ 4852278 w 6848864"/>
              <a:gd name="connsiteY14" fmla="*/ 1432413 h 6858000"/>
              <a:gd name="connsiteX15" fmla="*/ 6838557 w 6848864"/>
              <a:gd name="connsiteY15" fmla="*/ 3224861 h 6858000"/>
              <a:gd name="connsiteX16" fmla="*/ 6848863 w 6848864"/>
              <a:gd name="connsiteY16" fmla="*/ 3428960 h 6858000"/>
              <a:gd name="connsiteX17" fmla="*/ 6848863 w 6848864"/>
              <a:gd name="connsiteY17" fmla="*/ 3429040 h 6858000"/>
              <a:gd name="connsiteX18" fmla="*/ 6838557 w 6848864"/>
              <a:gd name="connsiteY18" fmla="*/ 3633140 h 6858000"/>
              <a:gd name="connsiteX19" fmla="*/ 4852278 w 6848864"/>
              <a:gd name="connsiteY19" fmla="*/ 5425587 h 6858000"/>
              <a:gd name="connsiteX20" fmla="*/ 4008570 w 6848864"/>
              <a:gd name="connsiteY20" fmla="*/ 5239088 h 6858000"/>
              <a:gd name="connsiteX21" fmla="*/ 3960218 w 6848864"/>
              <a:gd name="connsiteY21" fmla="*/ 5213955 h 6858000"/>
              <a:gd name="connsiteX22" fmla="*/ 3952612 w 6848864"/>
              <a:gd name="connsiteY22" fmla="*/ 5263795 h 6858000"/>
              <a:gd name="connsiteX23" fmla="*/ 1996588 w 6848864"/>
              <a:gd name="connsiteY23" fmla="*/ 6858000 h 6858000"/>
              <a:gd name="connsiteX24" fmla="*/ 1 w 6848864"/>
              <a:gd name="connsiteY24" fmla="*/ 4861413 h 6858000"/>
              <a:gd name="connsiteX25" fmla="*/ 584788 w 6848864"/>
              <a:gd name="connsiteY25" fmla="*/ 3449613 h 6858000"/>
              <a:gd name="connsiteX26" fmla="*/ 607468 w 6848864"/>
              <a:gd name="connsiteY26" fmla="*/ 3429000 h 6858000"/>
              <a:gd name="connsiteX27" fmla="*/ 584788 w 6848864"/>
              <a:gd name="connsiteY27" fmla="*/ 3408388 h 6858000"/>
              <a:gd name="connsiteX28" fmla="*/ 1 w 6848864"/>
              <a:gd name="connsiteY28" fmla="*/ 1996587 h 6858000"/>
              <a:gd name="connsiteX29" fmla="*/ 1996588 w 6848864"/>
              <a:gd name="connsiteY29" fmla="*/ 0 h 6858000"/>
              <a:gd name="connsiteX30" fmla="*/ 0 w 6848864"/>
              <a:gd name="connsiteY30" fmla="*/ 6858000 h 6858000"/>
              <a:gd name="connsiteX31" fmla="*/ 1 w 6848864"/>
              <a:gd name="connsiteY31" fmla="*/ 0 h 6858000"/>
              <a:gd name="connsiteX32" fmla="*/ 1 w 6848864"/>
              <a:gd name="connsiteY32" fmla="*/ 1996587 h 6858000"/>
              <a:gd name="connsiteX33" fmla="*/ 1 w 6848864"/>
              <a:gd name="connsiteY33" fmla="*/ 4861413 h 6858000"/>
              <a:gd name="connsiteX34" fmla="*/ 1 w 6848864"/>
              <a:gd name="connsiteY34" fmla="*/ 6858000 h 6858000"/>
              <a:gd name="connsiteX35" fmla="*/ 0 w 6848864"/>
              <a:gd name="connsiteY35" fmla="*/ 6858000 h 6858000"/>
              <a:gd name="connsiteX0" fmla="*/ 6848863 w 6848863"/>
              <a:gd name="connsiteY0" fmla="*/ 3429020 h 6858000"/>
              <a:gd name="connsiteX1" fmla="*/ 6848863 w 6848863"/>
              <a:gd name="connsiteY1" fmla="*/ 6858000 h 6858000"/>
              <a:gd name="connsiteX2" fmla="*/ 6848862 w 6848863"/>
              <a:gd name="connsiteY2" fmla="*/ 6858000 h 6858000"/>
              <a:gd name="connsiteX3" fmla="*/ 6848862 w 6848863"/>
              <a:gd name="connsiteY3" fmla="*/ 3429040 h 6858000"/>
              <a:gd name="connsiteX4" fmla="*/ 6848863 w 6848863"/>
              <a:gd name="connsiteY4" fmla="*/ 3429020 h 6858000"/>
              <a:gd name="connsiteX5" fmla="*/ 6848862 w 6848863"/>
              <a:gd name="connsiteY5" fmla="*/ 0 h 6858000"/>
              <a:gd name="connsiteX6" fmla="*/ 6848863 w 6848863"/>
              <a:gd name="connsiteY6" fmla="*/ 0 h 6858000"/>
              <a:gd name="connsiteX7" fmla="*/ 6848863 w 6848863"/>
              <a:gd name="connsiteY7" fmla="*/ 3428980 h 6858000"/>
              <a:gd name="connsiteX8" fmla="*/ 6848862 w 6848863"/>
              <a:gd name="connsiteY8" fmla="*/ 3428960 h 6858000"/>
              <a:gd name="connsiteX9" fmla="*/ 6848862 w 6848863"/>
              <a:gd name="connsiteY9" fmla="*/ 0 h 6858000"/>
              <a:gd name="connsiteX10" fmla="*/ 1996587 w 6848863"/>
              <a:gd name="connsiteY10" fmla="*/ 0 h 6858000"/>
              <a:gd name="connsiteX11" fmla="*/ 3952611 w 6848863"/>
              <a:gd name="connsiteY11" fmla="*/ 1594205 h 6858000"/>
              <a:gd name="connsiteX12" fmla="*/ 3960305 w 6848863"/>
              <a:gd name="connsiteY12" fmla="*/ 1644622 h 6858000"/>
              <a:gd name="connsiteX13" fmla="*/ 4075115 w 6848863"/>
              <a:gd name="connsiteY13" fmla="*/ 1589315 h 6858000"/>
              <a:gd name="connsiteX14" fmla="*/ 4852277 w 6848863"/>
              <a:gd name="connsiteY14" fmla="*/ 1432413 h 6858000"/>
              <a:gd name="connsiteX15" fmla="*/ 6838556 w 6848863"/>
              <a:gd name="connsiteY15" fmla="*/ 3224861 h 6858000"/>
              <a:gd name="connsiteX16" fmla="*/ 6848862 w 6848863"/>
              <a:gd name="connsiteY16" fmla="*/ 3428960 h 6858000"/>
              <a:gd name="connsiteX17" fmla="*/ 6848862 w 6848863"/>
              <a:gd name="connsiteY17" fmla="*/ 3429040 h 6858000"/>
              <a:gd name="connsiteX18" fmla="*/ 6838556 w 6848863"/>
              <a:gd name="connsiteY18" fmla="*/ 3633140 h 6858000"/>
              <a:gd name="connsiteX19" fmla="*/ 4852277 w 6848863"/>
              <a:gd name="connsiteY19" fmla="*/ 5425587 h 6858000"/>
              <a:gd name="connsiteX20" fmla="*/ 4008569 w 6848863"/>
              <a:gd name="connsiteY20" fmla="*/ 5239088 h 6858000"/>
              <a:gd name="connsiteX21" fmla="*/ 3960217 w 6848863"/>
              <a:gd name="connsiteY21" fmla="*/ 5213955 h 6858000"/>
              <a:gd name="connsiteX22" fmla="*/ 3952611 w 6848863"/>
              <a:gd name="connsiteY22" fmla="*/ 5263795 h 6858000"/>
              <a:gd name="connsiteX23" fmla="*/ 1996587 w 6848863"/>
              <a:gd name="connsiteY23" fmla="*/ 6858000 h 6858000"/>
              <a:gd name="connsiteX24" fmla="*/ 0 w 6848863"/>
              <a:gd name="connsiteY24" fmla="*/ 4861413 h 6858000"/>
              <a:gd name="connsiteX25" fmla="*/ 584787 w 6848863"/>
              <a:gd name="connsiteY25" fmla="*/ 3449613 h 6858000"/>
              <a:gd name="connsiteX26" fmla="*/ 607467 w 6848863"/>
              <a:gd name="connsiteY26" fmla="*/ 3429000 h 6858000"/>
              <a:gd name="connsiteX27" fmla="*/ 584787 w 6848863"/>
              <a:gd name="connsiteY27" fmla="*/ 3408388 h 6858000"/>
              <a:gd name="connsiteX28" fmla="*/ 0 w 6848863"/>
              <a:gd name="connsiteY28" fmla="*/ 1996587 h 6858000"/>
              <a:gd name="connsiteX29" fmla="*/ 1996587 w 6848863"/>
              <a:gd name="connsiteY29" fmla="*/ 0 h 6858000"/>
              <a:gd name="connsiteX30" fmla="*/ 0 w 6848863"/>
              <a:gd name="connsiteY30" fmla="*/ 6858000 h 6858000"/>
              <a:gd name="connsiteX31" fmla="*/ 0 w 6848863"/>
              <a:gd name="connsiteY31" fmla="*/ 0 h 6858000"/>
              <a:gd name="connsiteX32" fmla="*/ 0 w 6848863"/>
              <a:gd name="connsiteY32" fmla="*/ 1996587 h 6858000"/>
              <a:gd name="connsiteX33" fmla="*/ 0 w 6848863"/>
              <a:gd name="connsiteY33" fmla="*/ 4861413 h 6858000"/>
              <a:gd name="connsiteX34" fmla="*/ 0 w 6848863"/>
              <a:gd name="connsiteY34" fmla="*/ 6858000 h 6858000"/>
              <a:gd name="connsiteX0" fmla="*/ 6848863 w 6848863"/>
              <a:gd name="connsiteY0" fmla="*/ 3429020 h 6858000"/>
              <a:gd name="connsiteX1" fmla="*/ 6848863 w 6848863"/>
              <a:gd name="connsiteY1" fmla="*/ 6858000 h 6858000"/>
              <a:gd name="connsiteX2" fmla="*/ 6848862 w 6848863"/>
              <a:gd name="connsiteY2" fmla="*/ 6858000 h 6858000"/>
              <a:gd name="connsiteX3" fmla="*/ 6848862 w 6848863"/>
              <a:gd name="connsiteY3" fmla="*/ 3429040 h 6858000"/>
              <a:gd name="connsiteX4" fmla="*/ 6848863 w 6848863"/>
              <a:gd name="connsiteY4" fmla="*/ 3429020 h 6858000"/>
              <a:gd name="connsiteX5" fmla="*/ 6848862 w 6848863"/>
              <a:gd name="connsiteY5" fmla="*/ 0 h 6858000"/>
              <a:gd name="connsiteX6" fmla="*/ 6848863 w 6848863"/>
              <a:gd name="connsiteY6" fmla="*/ 0 h 6858000"/>
              <a:gd name="connsiteX7" fmla="*/ 6848863 w 6848863"/>
              <a:gd name="connsiteY7" fmla="*/ 3428980 h 6858000"/>
              <a:gd name="connsiteX8" fmla="*/ 6848862 w 6848863"/>
              <a:gd name="connsiteY8" fmla="*/ 3428960 h 6858000"/>
              <a:gd name="connsiteX9" fmla="*/ 6848862 w 6848863"/>
              <a:gd name="connsiteY9" fmla="*/ 0 h 6858000"/>
              <a:gd name="connsiteX10" fmla="*/ 1996587 w 6848863"/>
              <a:gd name="connsiteY10" fmla="*/ 0 h 6858000"/>
              <a:gd name="connsiteX11" fmla="*/ 3952611 w 6848863"/>
              <a:gd name="connsiteY11" fmla="*/ 1594205 h 6858000"/>
              <a:gd name="connsiteX12" fmla="*/ 3960305 w 6848863"/>
              <a:gd name="connsiteY12" fmla="*/ 1644622 h 6858000"/>
              <a:gd name="connsiteX13" fmla="*/ 4075115 w 6848863"/>
              <a:gd name="connsiteY13" fmla="*/ 1589315 h 6858000"/>
              <a:gd name="connsiteX14" fmla="*/ 4852277 w 6848863"/>
              <a:gd name="connsiteY14" fmla="*/ 1432413 h 6858000"/>
              <a:gd name="connsiteX15" fmla="*/ 6838556 w 6848863"/>
              <a:gd name="connsiteY15" fmla="*/ 3224861 h 6858000"/>
              <a:gd name="connsiteX16" fmla="*/ 6848862 w 6848863"/>
              <a:gd name="connsiteY16" fmla="*/ 3428960 h 6858000"/>
              <a:gd name="connsiteX17" fmla="*/ 6848862 w 6848863"/>
              <a:gd name="connsiteY17" fmla="*/ 3429040 h 6858000"/>
              <a:gd name="connsiteX18" fmla="*/ 6838556 w 6848863"/>
              <a:gd name="connsiteY18" fmla="*/ 3633140 h 6858000"/>
              <a:gd name="connsiteX19" fmla="*/ 4852277 w 6848863"/>
              <a:gd name="connsiteY19" fmla="*/ 5425587 h 6858000"/>
              <a:gd name="connsiteX20" fmla="*/ 4008569 w 6848863"/>
              <a:gd name="connsiteY20" fmla="*/ 5239088 h 6858000"/>
              <a:gd name="connsiteX21" fmla="*/ 3960217 w 6848863"/>
              <a:gd name="connsiteY21" fmla="*/ 5213955 h 6858000"/>
              <a:gd name="connsiteX22" fmla="*/ 3952611 w 6848863"/>
              <a:gd name="connsiteY22" fmla="*/ 5263795 h 6858000"/>
              <a:gd name="connsiteX23" fmla="*/ 1996587 w 6848863"/>
              <a:gd name="connsiteY23" fmla="*/ 6858000 h 6858000"/>
              <a:gd name="connsiteX24" fmla="*/ 0 w 6848863"/>
              <a:gd name="connsiteY24" fmla="*/ 4861413 h 6858000"/>
              <a:gd name="connsiteX25" fmla="*/ 584787 w 6848863"/>
              <a:gd name="connsiteY25" fmla="*/ 3449613 h 6858000"/>
              <a:gd name="connsiteX26" fmla="*/ 607467 w 6848863"/>
              <a:gd name="connsiteY26" fmla="*/ 3429000 h 6858000"/>
              <a:gd name="connsiteX27" fmla="*/ 584787 w 6848863"/>
              <a:gd name="connsiteY27" fmla="*/ 3408388 h 6858000"/>
              <a:gd name="connsiteX28" fmla="*/ 0 w 6848863"/>
              <a:gd name="connsiteY28" fmla="*/ 1996587 h 6858000"/>
              <a:gd name="connsiteX29" fmla="*/ 1996587 w 6848863"/>
              <a:gd name="connsiteY29" fmla="*/ 0 h 6858000"/>
              <a:gd name="connsiteX30" fmla="*/ 0 w 6848863"/>
              <a:gd name="connsiteY30" fmla="*/ 6858000 h 6858000"/>
              <a:gd name="connsiteX31" fmla="*/ 0 w 6848863"/>
              <a:gd name="connsiteY31" fmla="*/ 1996587 h 6858000"/>
              <a:gd name="connsiteX32" fmla="*/ 0 w 6848863"/>
              <a:gd name="connsiteY32" fmla="*/ 4861413 h 6858000"/>
              <a:gd name="connsiteX33" fmla="*/ 0 w 6848863"/>
              <a:gd name="connsiteY33" fmla="*/ 6858000 h 6858000"/>
              <a:gd name="connsiteX0" fmla="*/ 6848863 w 6848863"/>
              <a:gd name="connsiteY0" fmla="*/ 3429020 h 6858000"/>
              <a:gd name="connsiteX1" fmla="*/ 6848863 w 6848863"/>
              <a:gd name="connsiteY1" fmla="*/ 6858000 h 6858000"/>
              <a:gd name="connsiteX2" fmla="*/ 6848862 w 6848863"/>
              <a:gd name="connsiteY2" fmla="*/ 6858000 h 6858000"/>
              <a:gd name="connsiteX3" fmla="*/ 6848862 w 6848863"/>
              <a:gd name="connsiteY3" fmla="*/ 3429040 h 6858000"/>
              <a:gd name="connsiteX4" fmla="*/ 6848863 w 6848863"/>
              <a:gd name="connsiteY4" fmla="*/ 3429020 h 6858000"/>
              <a:gd name="connsiteX5" fmla="*/ 6848862 w 6848863"/>
              <a:gd name="connsiteY5" fmla="*/ 0 h 6858000"/>
              <a:gd name="connsiteX6" fmla="*/ 6848863 w 6848863"/>
              <a:gd name="connsiteY6" fmla="*/ 0 h 6858000"/>
              <a:gd name="connsiteX7" fmla="*/ 6848863 w 6848863"/>
              <a:gd name="connsiteY7" fmla="*/ 3428980 h 6858000"/>
              <a:gd name="connsiteX8" fmla="*/ 6848862 w 6848863"/>
              <a:gd name="connsiteY8" fmla="*/ 3428960 h 6858000"/>
              <a:gd name="connsiteX9" fmla="*/ 6848862 w 6848863"/>
              <a:gd name="connsiteY9" fmla="*/ 0 h 6858000"/>
              <a:gd name="connsiteX10" fmla="*/ 1996587 w 6848863"/>
              <a:gd name="connsiteY10" fmla="*/ 0 h 6858000"/>
              <a:gd name="connsiteX11" fmla="*/ 3952611 w 6848863"/>
              <a:gd name="connsiteY11" fmla="*/ 1594205 h 6858000"/>
              <a:gd name="connsiteX12" fmla="*/ 3960305 w 6848863"/>
              <a:gd name="connsiteY12" fmla="*/ 1644622 h 6858000"/>
              <a:gd name="connsiteX13" fmla="*/ 4075115 w 6848863"/>
              <a:gd name="connsiteY13" fmla="*/ 1589315 h 6858000"/>
              <a:gd name="connsiteX14" fmla="*/ 4852277 w 6848863"/>
              <a:gd name="connsiteY14" fmla="*/ 1432413 h 6858000"/>
              <a:gd name="connsiteX15" fmla="*/ 6838556 w 6848863"/>
              <a:gd name="connsiteY15" fmla="*/ 3224861 h 6858000"/>
              <a:gd name="connsiteX16" fmla="*/ 6848862 w 6848863"/>
              <a:gd name="connsiteY16" fmla="*/ 3428960 h 6858000"/>
              <a:gd name="connsiteX17" fmla="*/ 6848862 w 6848863"/>
              <a:gd name="connsiteY17" fmla="*/ 3429040 h 6858000"/>
              <a:gd name="connsiteX18" fmla="*/ 6838556 w 6848863"/>
              <a:gd name="connsiteY18" fmla="*/ 3633140 h 6858000"/>
              <a:gd name="connsiteX19" fmla="*/ 4852277 w 6848863"/>
              <a:gd name="connsiteY19" fmla="*/ 5425587 h 6858000"/>
              <a:gd name="connsiteX20" fmla="*/ 4008569 w 6848863"/>
              <a:gd name="connsiteY20" fmla="*/ 5239088 h 6858000"/>
              <a:gd name="connsiteX21" fmla="*/ 3960217 w 6848863"/>
              <a:gd name="connsiteY21" fmla="*/ 5213955 h 6858000"/>
              <a:gd name="connsiteX22" fmla="*/ 3952611 w 6848863"/>
              <a:gd name="connsiteY22" fmla="*/ 5263795 h 6858000"/>
              <a:gd name="connsiteX23" fmla="*/ 1996587 w 6848863"/>
              <a:gd name="connsiteY23" fmla="*/ 6858000 h 6858000"/>
              <a:gd name="connsiteX24" fmla="*/ 0 w 6848863"/>
              <a:gd name="connsiteY24" fmla="*/ 4861413 h 6858000"/>
              <a:gd name="connsiteX25" fmla="*/ 584787 w 6848863"/>
              <a:gd name="connsiteY25" fmla="*/ 3449613 h 6858000"/>
              <a:gd name="connsiteX26" fmla="*/ 607467 w 6848863"/>
              <a:gd name="connsiteY26" fmla="*/ 3429000 h 6858000"/>
              <a:gd name="connsiteX27" fmla="*/ 584787 w 6848863"/>
              <a:gd name="connsiteY27" fmla="*/ 3408388 h 6858000"/>
              <a:gd name="connsiteX28" fmla="*/ 0 w 6848863"/>
              <a:gd name="connsiteY28" fmla="*/ 1996587 h 6858000"/>
              <a:gd name="connsiteX29" fmla="*/ 1996587 w 6848863"/>
              <a:gd name="connsiteY29" fmla="*/ 0 h 6858000"/>
              <a:gd name="connsiteX30" fmla="*/ 0 w 6848863"/>
              <a:gd name="connsiteY30" fmla="*/ 4861413 h 6858000"/>
              <a:gd name="connsiteX31" fmla="*/ 0 w 6848863"/>
              <a:gd name="connsiteY31" fmla="*/ 1996587 h 6858000"/>
              <a:gd name="connsiteX32" fmla="*/ 0 w 6848863"/>
              <a:gd name="connsiteY32" fmla="*/ 4861413 h 6858000"/>
              <a:gd name="connsiteX0" fmla="*/ 6848863 w 6848863"/>
              <a:gd name="connsiteY0" fmla="*/ 3429020 h 6858000"/>
              <a:gd name="connsiteX1" fmla="*/ 6848863 w 6848863"/>
              <a:gd name="connsiteY1" fmla="*/ 6858000 h 6858000"/>
              <a:gd name="connsiteX2" fmla="*/ 6848862 w 6848863"/>
              <a:gd name="connsiteY2" fmla="*/ 6858000 h 6858000"/>
              <a:gd name="connsiteX3" fmla="*/ 6848862 w 6848863"/>
              <a:gd name="connsiteY3" fmla="*/ 3429040 h 6858000"/>
              <a:gd name="connsiteX4" fmla="*/ 6848863 w 6848863"/>
              <a:gd name="connsiteY4" fmla="*/ 3429020 h 6858000"/>
              <a:gd name="connsiteX5" fmla="*/ 6848862 w 6848863"/>
              <a:gd name="connsiteY5" fmla="*/ 0 h 6858000"/>
              <a:gd name="connsiteX6" fmla="*/ 6848863 w 6848863"/>
              <a:gd name="connsiteY6" fmla="*/ 0 h 6858000"/>
              <a:gd name="connsiteX7" fmla="*/ 6848863 w 6848863"/>
              <a:gd name="connsiteY7" fmla="*/ 3428980 h 6858000"/>
              <a:gd name="connsiteX8" fmla="*/ 6848862 w 6848863"/>
              <a:gd name="connsiteY8" fmla="*/ 3428960 h 6858000"/>
              <a:gd name="connsiteX9" fmla="*/ 6848862 w 6848863"/>
              <a:gd name="connsiteY9" fmla="*/ 0 h 6858000"/>
              <a:gd name="connsiteX10" fmla="*/ 1996587 w 6848863"/>
              <a:gd name="connsiteY10" fmla="*/ 0 h 6858000"/>
              <a:gd name="connsiteX11" fmla="*/ 3952611 w 6848863"/>
              <a:gd name="connsiteY11" fmla="*/ 1594205 h 6858000"/>
              <a:gd name="connsiteX12" fmla="*/ 3960305 w 6848863"/>
              <a:gd name="connsiteY12" fmla="*/ 1644622 h 6858000"/>
              <a:gd name="connsiteX13" fmla="*/ 4075115 w 6848863"/>
              <a:gd name="connsiteY13" fmla="*/ 1589315 h 6858000"/>
              <a:gd name="connsiteX14" fmla="*/ 4852277 w 6848863"/>
              <a:gd name="connsiteY14" fmla="*/ 1432413 h 6858000"/>
              <a:gd name="connsiteX15" fmla="*/ 6838556 w 6848863"/>
              <a:gd name="connsiteY15" fmla="*/ 3224861 h 6858000"/>
              <a:gd name="connsiteX16" fmla="*/ 6848862 w 6848863"/>
              <a:gd name="connsiteY16" fmla="*/ 3428960 h 6858000"/>
              <a:gd name="connsiteX17" fmla="*/ 6848862 w 6848863"/>
              <a:gd name="connsiteY17" fmla="*/ 3429040 h 6858000"/>
              <a:gd name="connsiteX18" fmla="*/ 6838556 w 6848863"/>
              <a:gd name="connsiteY18" fmla="*/ 3633140 h 6858000"/>
              <a:gd name="connsiteX19" fmla="*/ 4852277 w 6848863"/>
              <a:gd name="connsiteY19" fmla="*/ 5425587 h 6858000"/>
              <a:gd name="connsiteX20" fmla="*/ 4008569 w 6848863"/>
              <a:gd name="connsiteY20" fmla="*/ 5239088 h 6858000"/>
              <a:gd name="connsiteX21" fmla="*/ 3960217 w 6848863"/>
              <a:gd name="connsiteY21" fmla="*/ 5213955 h 6858000"/>
              <a:gd name="connsiteX22" fmla="*/ 3952611 w 6848863"/>
              <a:gd name="connsiteY22" fmla="*/ 5263795 h 6858000"/>
              <a:gd name="connsiteX23" fmla="*/ 1996587 w 6848863"/>
              <a:gd name="connsiteY23" fmla="*/ 6858000 h 6858000"/>
              <a:gd name="connsiteX24" fmla="*/ 0 w 6848863"/>
              <a:gd name="connsiteY24" fmla="*/ 4861413 h 6858000"/>
              <a:gd name="connsiteX25" fmla="*/ 584787 w 6848863"/>
              <a:gd name="connsiteY25" fmla="*/ 3449613 h 6858000"/>
              <a:gd name="connsiteX26" fmla="*/ 607467 w 6848863"/>
              <a:gd name="connsiteY26" fmla="*/ 3429000 h 6858000"/>
              <a:gd name="connsiteX27" fmla="*/ 584787 w 6848863"/>
              <a:gd name="connsiteY27" fmla="*/ 3408388 h 6858000"/>
              <a:gd name="connsiteX28" fmla="*/ 0 w 6848863"/>
              <a:gd name="connsiteY28" fmla="*/ 1996587 h 6858000"/>
              <a:gd name="connsiteX29" fmla="*/ 1996587 w 6848863"/>
              <a:gd name="connsiteY29" fmla="*/ 0 h 6858000"/>
              <a:gd name="connsiteX0" fmla="*/ 6848863 w 6848863"/>
              <a:gd name="connsiteY0" fmla="*/ 3429020 h 6858000"/>
              <a:gd name="connsiteX1" fmla="*/ 6848863 w 6848863"/>
              <a:gd name="connsiteY1" fmla="*/ 6858000 h 6858000"/>
              <a:gd name="connsiteX2" fmla="*/ 6848862 w 6848863"/>
              <a:gd name="connsiteY2" fmla="*/ 6858000 h 6858000"/>
              <a:gd name="connsiteX3" fmla="*/ 6848862 w 6848863"/>
              <a:gd name="connsiteY3" fmla="*/ 3429040 h 6858000"/>
              <a:gd name="connsiteX4" fmla="*/ 6848863 w 6848863"/>
              <a:gd name="connsiteY4" fmla="*/ 3429020 h 6858000"/>
              <a:gd name="connsiteX5" fmla="*/ 6848862 w 6848863"/>
              <a:gd name="connsiteY5" fmla="*/ 0 h 6858000"/>
              <a:gd name="connsiteX6" fmla="*/ 6848863 w 6848863"/>
              <a:gd name="connsiteY6" fmla="*/ 0 h 6858000"/>
              <a:gd name="connsiteX7" fmla="*/ 6848863 w 6848863"/>
              <a:gd name="connsiteY7" fmla="*/ 3428980 h 6858000"/>
              <a:gd name="connsiteX8" fmla="*/ 6848862 w 6848863"/>
              <a:gd name="connsiteY8" fmla="*/ 3428960 h 6858000"/>
              <a:gd name="connsiteX9" fmla="*/ 6848862 w 6848863"/>
              <a:gd name="connsiteY9" fmla="*/ 0 h 6858000"/>
              <a:gd name="connsiteX10" fmla="*/ 1996587 w 6848863"/>
              <a:gd name="connsiteY10" fmla="*/ 0 h 6858000"/>
              <a:gd name="connsiteX11" fmla="*/ 3952611 w 6848863"/>
              <a:gd name="connsiteY11" fmla="*/ 1594205 h 6858000"/>
              <a:gd name="connsiteX12" fmla="*/ 3960305 w 6848863"/>
              <a:gd name="connsiteY12" fmla="*/ 1644622 h 6858000"/>
              <a:gd name="connsiteX13" fmla="*/ 4075115 w 6848863"/>
              <a:gd name="connsiteY13" fmla="*/ 1589315 h 6858000"/>
              <a:gd name="connsiteX14" fmla="*/ 4852277 w 6848863"/>
              <a:gd name="connsiteY14" fmla="*/ 1432413 h 6858000"/>
              <a:gd name="connsiteX15" fmla="*/ 6838556 w 6848863"/>
              <a:gd name="connsiteY15" fmla="*/ 3224861 h 6858000"/>
              <a:gd name="connsiteX16" fmla="*/ 6848862 w 6848863"/>
              <a:gd name="connsiteY16" fmla="*/ 3428960 h 6858000"/>
              <a:gd name="connsiteX17" fmla="*/ 6838556 w 6848863"/>
              <a:gd name="connsiteY17" fmla="*/ 3633140 h 6858000"/>
              <a:gd name="connsiteX18" fmla="*/ 4852277 w 6848863"/>
              <a:gd name="connsiteY18" fmla="*/ 5425587 h 6858000"/>
              <a:gd name="connsiteX19" fmla="*/ 4008569 w 6848863"/>
              <a:gd name="connsiteY19" fmla="*/ 5239088 h 6858000"/>
              <a:gd name="connsiteX20" fmla="*/ 3960217 w 6848863"/>
              <a:gd name="connsiteY20" fmla="*/ 5213955 h 6858000"/>
              <a:gd name="connsiteX21" fmla="*/ 3952611 w 6848863"/>
              <a:gd name="connsiteY21" fmla="*/ 5263795 h 6858000"/>
              <a:gd name="connsiteX22" fmla="*/ 1996587 w 6848863"/>
              <a:gd name="connsiteY22" fmla="*/ 6858000 h 6858000"/>
              <a:gd name="connsiteX23" fmla="*/ 0 w 6848863"/>
              <a:gd name="connsiteY23" fmla="*/ 4861413 h 6858000"/>
              <a:gd name="connsiteX24" fmla="*/ 584787 w 6848863"/>
              <a:gd name="connsiteY24" fmla="*/ 3449613 h 6858000"/>
              <a:gd name="connsiteX25" fmla="*/ 607467 w 6848863"/>
              <a:gd name="connsiteY25" fmla="*/ 3429000 h 6858000"/>
              <a:gd name="connsiteX26" fmla="*/ 584787 w 6848863"/>
              <a:gd name="connsiteY26" fmla="*/ 3408388 h 6858000"/>
              <a:gd name="connsiteX27" fmla="*/ 0 w 6848863"/>
              <a:gd name="connsiteY27" fmla="*/ 1996587 h 6858000"/>
              <a:gd name="connsiteX28" fmla="*/ 1996587 w 6848863"/>
              <a:gd name="connsiteY28" fmla="*/ 0 h 6858000"/>
              <a:gd name="connsiteX0" fmla="*/ 6848863 w 6848863"/>
              <a:gd name="connsiteY0" fmla="*/ 3429020 h 6858000"/>
              <a:gd name="connsiteX1" fmla="*/ 6848863 w 6848863"/>
              <a:gd name="connsiteY1" fmla="*/ 6858000 h 6858000"/>
              <a:gd name="connsiteX2" fmla="*/ 6848862 w 6848863"/>
              <a:gd name="connsiteY2" fmla="*/ 6858000 h 6858000"/>
              <a:gd name="connsiteX3" fmla="*/ 6848862 w 6848863"/>
              <a:gd name="connsiteY3" fmla="*/ 3429040 h 6858000"/>
              <a:gd name="connsiteX4" fmla="*/ 6848863 w 6848863"/>
              <a:gd name="connsiteY4" fmla="*/ 3429020 h 6858000"/>
              <a:gd name="connsiteX5" fmla="*/ 6848862 w 6848863"/>
              <a:gd name="connsiteY5" fmla="*/ 0 h 6858000"/>
              <a:gd name="connsiteX6" fmla="*/ 6848863 w 6848863"/>
              <a:gd name="connsiteY6" fmla="*/ 0 h 6858000"/>
              <a:gd name="connsiteX7" fmla="*/ 6848863 w 6848863"/>
              <a:gd name="connsiteY7" fmla="*/ 3428980 h 6858000"/>
              <a:gd name="connsiteX8" fmla="*/ 6848862 w 6848863"/>
              <a:gd name="connsiteY8" fmla="*/ 3428960 h 6858000"/>
              <a:gd name="connsiteX9" fmla="*/ 6848862 w 6848863"/>
              <a:gd name="connsiteY9" fmla="*/ 0 h 6858000"/>
              <a:gd name="connsiteX10" fmla="*/ 1996587 w 6848863"/>
              <a:gd name="connsiteY10" fmla="*/ 0 h 6858000"/>
              <a:gd name="connsiteX11" fmla="*/ 3952611 w 6848863"/>
              <a:gd name="connsiteY11" fmla="*/ 1594205 h 6858000"/>
              <a:gd name="connsiteX12" fmla="*/ 3960305 w 6848863"/>
              <a:gd name="connsiteY12" fmla="*/ 1644622 h 6858000"/>
              <a:gd name="connsiteX13" fmla="*/ 4075115 w 6848863"/>
              <a:gd name="connsiteY13" fmla="*/ 1589315 h 6858000"/>
              <a:gd name="connsiteX14" fmla="*/ 4852277 w 6848863"/>
              <a:gd name="connsiteY14" fmla="*/ 1432413 h 6858000"/>
              <a:gd name="connsiteX15" fmla="*/ 6838556 w 6848863"/>
              <a:gd name="connsiteY15" fmla="*/ 3224861 h 6858000"/>
              <a:gd name="connsiteX16" fmla="*/ 6838556 w 6848863"/>
              <a:gd name="connsiteY16" fmla="*/ 3633140 h 6858000"/>
              <a:gd name="connsiteX17" fmla="*/ 4852277 w 6848863"/>
              <a:gd name="connsiteY17" fmla="*/ 5425587 h 6858000"/>
              <a:gd name="connsiteX18" fmla="*/ 4008569 w 6848863"/>
              <a:gd name="connsiteY18" fmla="*/ 5239088 h 6858000"/>
              <a:gd name="connsiteX19" fmla="*/ 3960217 w 6848863"/>
              <a:gd name="connsiteY19" fmla="*/ 5213955 h 6858000"/>
              <a:gd name="connsiteX20" fmla="*/ 3952611 w 6848863"/>
              <a:gd name="connsiteY20" fmla="*/ 5263795 h 6858000"/>
              <a:gd name="connsiteX21" fmla="*/ 1996587 w 6848863"/>
              <a:gd name="connsiteY21" fmla="*/ 6858000 h 6858000"/>
              <a:gd name="connsiteX22" fmla="*/ 0 w 6848863"/>
              <a:gd name="connsiteY22" fmla="*/ 4861413 h 6858000"/>
              <a:gd name="connsiteX23" fmla="*/ 584787 w 6848863"/>
              <a:gd name="connsiteY23" fmla="*/ 3449613 h 6858000"/>
              <a:gd name="connsiteX24" fmla="*/ 607467 w 6848863"/>
              <a:gd name="connsiteY24" fmla="*/ 3429000 h 6858000"/>
              <a:gd name="connsiteX25" fmla="*/ 584787 w 6848863"/>
              <a:gd name="connsiteY25" fmla="*/ 3408388 h 6858000"/>
              <a:gd name="connsiteX26" fmla="*/ 0 w 6848863"/>
              <a:gd name="connsiteY26" fmla="*/ 1996587 h 6858000"/>
              <a:gd name="connsiteX27" fmla="*/ 1996587 w 6848863"/>
              <a:gd name="connsiteY27" fmla="*/ 0 h 6858000"/>
              <a:gd name="connsiteX0" fmla="*/ 6848863 w 6848863"/>
              <a:gd name="connsiteY0" fmla="*/ 3429020 h 6858000"/>
              <a:gd name="connsiteX1" fmla="*/ 6848863 w 6848863"/>
              <a:gd name="connsiteY1" fmla="*/ 6858000 h 6858000"/>
              <a:gd name="connsiteX2" fmla="*/ 6848862 w 6848863"/>
              <a:gd name="connsiteY2" fmla="*/ 6858000 h 6858000"/>
              <a:gd name="connsiteX3" fmla="*/ 6848862 w 6848863"/>
              <a:gd name="connsiteY3" fmla="*/ 3429040 h 6858000"/>
              <a:gd name="connsiteX4" fmla="*/ 6848863 w 6848863"/>
              <a:gd name="connsiteY4" fmla="*/ 3429020 h 6858000"/>
              <a:gd name="connsiteX5" fmla="*/ 6848862 w 6848863"/>
              <a:gd name="connsiteY5" fmla="*/ 0 h 6858000"/>
              <a:gd name="connsiteX6" fmla="*/ 6848863 w 6848863"/>
              <a:gd name="connsiteY6" fmla="*/ 0 h 6858000"/>
              <a:gd name="connsiteX7" fmla="*/ 6848863 w 6848863"/>
              <a:gd name="connsiteY7" fmla="*/ 3428980 h 6858000"/>
              <a:gd name="connsiteX8" fmla="*/ 6848862 w 6848863"/>
              <a:gd name="connsiteY8" fmla="*/ 0 h 6858000"/>
              <a:gd name="connsiteX9" fmla="*/ 1996587 w 6848863"/>
              <a:gd name="connsiteY9" fmla="*/ 0 h 6858000"/>
              <a:gd name="connsiteX10" fmla="*/ 3952611 w 6848863"/>
              <a:gd name="connsiteY10" fmla="*/ 1594205 h 6858000"/>
              <a:gd name="connsiteX11" fmla="*/ 3960305 w 6848863"/>
              <a:gd name="connsiteY11" fmla="*/ 1644622 h 6858000"/>
              <a:gd name="connsiteX12" fmla="*/ 4075115 w 6848863"/>
              <a:gd name="connsiteY12" fmla="*/ 1589315 h 6858000"/>
              <a:gd name="connsiteX13" fmla="*/ 4852277 w 6848863"/>
              <a:gd name="connsiteY13" fmla="*/ 1432413 h 6858000"/>
              <a:gd name="connsiteX14" fmla="*/ 6838556 w 6848863"/>
              <a:gd name="connsiteY14" fmla="*/ 3224861 h 6858000"/>
              <a:gd name="connsiteX15" fmla="*/ 6838556 w 6848863"/>
              <a:gd name="connsiteY15" fmla="*/ 3633140 h 6858000"/>
              <a:gd name="connsiteX16" fmla="*/ 4852277 w 6848863"/>
              <a:gd name="connsiteY16" fmla="*/ 5425587 h 6858000"/>
              <a:gd name="connsiteX17" fmla="*/ 4008569 w 6848863"/>
              <a:gd name="connsiteY17" fmla="*/ 5239088 h 6858000"/>
              <a:gd name="connsiteX18" fmla="*/ 3960217 w 6848863"/>
              <a:gd name="connsiteY18" fmla="*/ 5213955 h 6858000"/>
              <a:gd name="connsiteX19" fmla="*/ 3952611 w 6848863"/>
              <a:gd name="connsiteY19" fmla="*/ 5263795 h 6858000"/>
              <a:gd name="connsiteX20" fmla="*/ 1996587 w 6848863"/>
              <a:gd name="connsiteY20" fmla="*/ 6858000 h 6858000"/>
              <a:gd name="connsiteX21" fmla="*/ 0 w 6848863"/>
              <a:gd name="connsiteY21" fmla="*/ 4861413 h 6858000"/>
              <a:gd name="connsiteX22" fmla="*/ 584787 w 6848863"/>
              <a:gd name="connsiteY22" fmla="*/ 3449613 h 6858000"/>
              <a:gd name="connsiteX23" fmla="*/ 607467 w 6848863"/>
              <a:gd name="connsiteY23" fmla="*/ 3429000 h 6858000"/>
              <a:gd name="connsiteX24" fmla="*/ 584787 w 6848863"/>
              <a:gd name="connsiteY24" fmla="*/ 3408388 h 6858000"/>
              <a:gd name="connsiteX25" fmla="*/ 0 w 6848863"/>
              <a:gd name="connsiteY25" fmla="*/ 1996587 h 6858000"/>
              <a:gd name="connsiteX26" fmla="*/ 1996587 w 6848863"/>
              <a:gd name="connsiteY26" fmla="*/ 0 h 6858000"/>
              <a:gd name="connsiteX0" fmla="*/ 6848863 w 6848863"/>
              <a:gd name="connsiteY0" fmla="*/ 3429020 h 6858000"/>
              <a:gd name="connsiteX1" fmla="*/ 6848863 w 6848863"/>
              <a:gd name="connsiteY1" fmla="*/ 6858000 h 6858000"/>
              <a:gd name="connsiteX2" fmla="*/ 6848862 w 6848863"/>
              <a:gd name="connsiteY2" fmla="*/ 6858000 h 6858000"/>
              <a:gd name="connsiteX3" fmla="*/ 6848862 w 6848863"/>
              <a:gd name="connsiteY3" fmla="*/ 3429040 h 6858000"/>
              <a:gd name="connsiteX4" fmla="*/ 6848863 w 6848863"/>
              <a:gd name="connsiteY4" fmla="*/ 3429020 h 6858000"/>
              <a:gd name="connsiteX5" fmla="*/ 6848863 w 6848863"/>
              <a:gd name="connsiteY5" fmla="*/ 3428980 h 6858000"/>
              <a:gd name="connsiteX6" fmla="*/ 6848863 w 6848863"/>
              <a:gd name="connsiteY6" fmla="*/ 0 h 6858000"/>
              <a:gd name="connsiteX7" fmla="*/ 6848863 w 6848863"/>
              <a:gd name="connsiteY7" fmla="*/ 3428980 h 6858000"/>
              <a:gd name="connsiteX8" fmla="*/ 1996587 w 6848863"/>
              <a:gd name="connsiteY8" fmla="*/ 0 h 6858000"/>
              <a:gd name="connsiteX9" fmla="*/ 3952611 w 6848863"/>
              <a:gd name="connsiteY9" fmla="*/ 1594205 h 6858000"/>
              <a:gd name="connsiteX10" fmla="*/ 3960305 w 6848863"/>
              <a:gd name="connsiteY10" fmla="*/ 1644622 h 6858000"/>
              <a:gd name="connsiteX11" fmla="*/ 4075115 w 6848863"/>
              <a:gd name="connsiteY11" fmla="*/ 1589315 h 6858000"/>
              <a:gd name="connsiteX12" fmla="*/ 4852277 w 6848863"/>
              <a:gd name="connsiteY12" fmla="*/ 1432413 h 6858000"/>
              <a:gd name="connsiteX13" fmla="*/ 6838556 w 6848863"/>
              <a:gd name="connsiteY13" fmla="*/ 3224861 h 6858000"/>
              <a:gd name="connsiteX14" fmla="*/ 6838556 w 6848863"/>
              <a:gd name="connsiteY14" fmla="*/ 3633140 h 6858000"/>
              <a:gd name="connsiteX15" fmla="*/ 4852277 w 6848863"/>
              <a:gd name="connsiteY15" fmla="*/ 5425587 h 6858000"/>
              <a:gd name="connsiteX16" fmla="*/ 4008569 w 6848863"/>
              <a:gd name="connsiteY16" fmla="*/ 5239088 h 6858000"/>
              <a:gd name="connsiteX17" fmla="*/ 3960217 w 6848863"/>
              <a:gd name="connsiteY17" fmla="*/ 5213955 h 6858000"/>
              <a:gd name="connsiteX18" fmla="*/ 3952611 w 6848863"/>
              <a:gd name="connsiteY18" fmla="*/ 5263795 h 6858000"/>
              <a:gd name="connsiteX19" fmla="*/ 1996587 w 6848863"/>
              <a:gd name="connsiteY19" fmla="*/ 6858000 h 6858000"/>
              <a:gd name="connsiteX20" fmla="*/ 0 w 6848863"/>
              <a:gd name="connsiteY20" fmla="*/ 4861413 h 6858000"/>
              <a:gd name="connsiteX21" fmla="*/ 584787 w 6848863"/>
              <a:gd name="connsiteY21" fmla="*/ 3449613 h 6858000"/>
              <a:gd name="connsiteX22" fmla="*/ 607467 w 6848863"/>
              <a:gd name="connsiteY22" fmla="*/ 3429000 h 6858000"/>
              <a:gd name="connsiteX23" fmla="*/ 584787 w 6848863"/>
              <a:gd name="connsiteY23" fmla="*/ 3408388 h 6858000"/>
              <a:gd name="connsiteX24" fmla="*/ 0 w 6848863"/>
              <a:gd name="connsiteY24" fmla="*/ 1996587 h 6858000"/>
              <a:gd name="connsiteX25" fmla="*/ 1996587 w 6848863"/>
              <a:gd name="connsiteY25" fmla="*/ 0 h 6858000"/>
              <a:gd name="connsiteX0" fmla="*/ 6848863 w 6848863"/>
              <a:gd name="connsiteY0" fmla="*/ 3429020 h 6858000"/>
              <a:gd name="connsiteX1" fmla="*/ 6848863 w 6848863"/>
              <a:gd name="connsiteY1" fmla="*/ 6858000 h 6858000"/>
              <a:gd name="connsiteX2" fmla="*/ 6848862 w 6848863"/>
              <a:gd name="connsiteY2" fmla="*/ 6858000 h 6858000"/>
              <a:gd name="connsiteX3" fmla="*/ 6848862 w 6848863"/>
              <a:gd name="connsiteY3" fmla="*/ 3429040 h 6858000"/>
              <a:gd name="connsiteX4" fmla="*/ 6848863 w 6848863"/>
              <a:gd name="connsiteY4" fmla="*/ 3429020 h 6858000"/>
              <a:gd name="connsiteX5" fmla="*/ 1996587 w 6848863"/>
              <a:gd name="connsiteY5" fmla="*/ 0 h 6858000"/>
              <a:gd name="connsiteX6" fmla="*/ 3952611 w 6848863"/>
              <a:gd name="connsiteY6" fmla="*/ 1594205 h 6858000"/>
              <a:gd name="connsiteX7" fmla="*/ 3960305 w 6848863"/>
              <a:gd name="connsiteY7" fmla="*/ 1644622 h 6858000"/>
              <a:gd name="connsiteX8" fmla="*/ 4075115 w 6848863"/>
              <a:gd name="connsiteY8" fmla="*/ 1589315 h 6858000"/>
              <a:gd name="connsiteX9" fmla="*/ 4852277 w 6848863"/>
              <a:gd name="connsiteY9" fmla="*/ 1432413 h 6858000"/>
              <a:gd name="connsiteX10" fmla="*/ 6838556 w 6848863"/>
              <a:gd name="connsiteY10" fmla="*/ 3224861 h 6858000"/>
              <a:gd name="connsiteX11" fmla="*/ 6838556 w 6848863"/>
              <a:gd name="connsiteY11" fmla="*/ 3633140 h 6858000"/>
              <a:gd name="connsiteX12" fmla="*/ 4852277 w 6848863"/>
              <a:gd name="connsiteY12" fmla="*/ 5425587 h 6858000"/>
              <a:gd name="connsiteX13" fmla="*/ 4008569 w 6848863"/>
              <a:gd name="connsiteY13" fmla="*/ 5239088 h 6858000"/>
              <a:gd name="connsiteX14" fmla="*/ 3960217 w 6848863"/>
              <a:gd name="connsiteY14" fmla="*/ 5213955 h 6858000"/>
              <a:gd name="connsiteX15" fmla="*/ 3952611 w 6848863"/>
              <a:gd name="connsiteY15" fmla="*/ 5263795 h 6858000"/>
              <a:gd name="connsiteX16" fmla="*/ 1996587 w 6848863"/>
              <a:gd name="connsiteY16" fmla="*/ 6858000 h 6858000"/>
              <a:gd name="connsiteX17" fmla="*/ 0 w 6848863"/>
              <a:gd name="connsiteY17" fmla="*/ 4861413 h 6858000"/>
              <a:gd name="connsiteX18" fmla="*/ 584787 w 6848863"/>
              <a:gd name="connsiteY18" fmla="*/ 3449613 h 6858000"/>
              <a:gd name="connsiteX19" fmla="*/ 607467 w 6848863"/>
              <a:gd name="connsiteY19" fmla="*/ 3429000 h 6858000"/>
              <a:gd name="connsiteX20" fmla="*/ 584787 w 6848863"/>
              <a:gd name="connsiteY20" fmla="*/ 3408388 h 6858000"/>
              <a:gd name="connsiteX21" fmla="*/ 0 w 6848863"/>
              <a:gd name="connsiteY21" fmla="*/ 1996587 h 6858000"/>
              <a:gd name="connsiteX22" fmla="*/ 1996587 w 6848863"/>
              <a:gd name="connsiteY22" fmla="*/ 0 h 6858000"/>
              <a:gd name="connsiteX0" fmla="*/ 6848863 w 6848863"/>
              <a:gd name="connsiteY0" fmla="*/ 3429020 h 6858000"/>
              <a:gd name="connsiteX1" fmla="*/ 6848863 w 6848863"/>
              <a:gd name="connsiteY1" fmla="*/ 6858000 h 6858000"/>
              <a:gd name="connsiteX2" fmla="*/ 6848862 w 6848863"/>
              <a:gd name="connsiteY2" fmla="*/ 3429040 h 6858000"/>
              <a:gd name="connsiteX3" fmla="*/ 6848863 w 6848863"/>
              <a:gd name="connsiteY3" fmla="*/ 3429020 h 6858000"/>
              <a:gd name="connsiteX4" fmla="*/ 1996587 w 6848863"/>
              <a:gd name="connsiteY4" fmla="*/ 0 h 6858000"/>
              <a:gd name="connsiteX5" fmla="*/ 3952611 w 6848863"/>
              <a:gd name="connsiteY5" fmla="*/ 1594205 h 6858000"/>
              <a:gd name="connsiteX6" fmla="*/ 3960305 w 6848863"/>
              <a:gd name="connsiteY6" fmla="*/ 1644622 h 6858000"/>
              <a:gd name="connsiteX7" fmla="*/ 4075115 w 6848863"/>
              <a:gd name="connsiteY7" fmla="*/ 1589315 h 6858000"/>
              <a:gd name="connsiteX8" fmla="*/ 4852277 w 6848863"/>
              <a:gd name="connsiteY8" fmla="*/ 1432413 h 6858000"/>
              <a:gd name="connsiteX9" fmla="*/ 6838556 w 6848863"/>
              <a:gd name="connsiteY9" fmla="*/ 3224861 h 6858000"/>
              <a:gd name="connsiteX10" fmla="*/ 6838556 w 6848863"/>
              <a:gd name="connsiteY10" fmla="*/ 3633140 h 6858000"/>
              <a:gd name="connsiteX11" fmla="*/ 4852277 w 6848863"/>
              <a:gd name="connsiteY11" fmla="*/ 5425587 h 6858000"/>
              <a:gd name="connsiteX12" fmla="*/ 4008569 w 6848863"/>
              <a:gd name="connsiteY12" fmla="*/ 5239088 h 6858000"/>
              <a:gd name="connsiteX13" fmla="*/ 3960217 w 6848863"/>
              <a:gd name="connsiteY13" fmla="*/ 5213955 h 6858000"/>
              <a:gd name="connsiteX14" fmla="*/ 3952611 w 6848863"/>
              <a:gd name="connsiteY14" fmla="*/ 5263795 h 6858000"/>
              <a:gd name="connsiteX15" fmla="*/ 1996587 w 6848863"/>
              <a:gd name="connsiteY15" fmla="*/ 6858000 h 6858000"/>
              <a:gd name="connsiteX16" fmla="*/ 0 w 6848863"/>
              <a:gd name="connsiteY16" fmla="*/ 4861413 h 6858000"/>
              <a:gd name="connsiteX17" fmla="*/ 584787 w 6848863"/>
              <a:gd name="connsiteY17" fmla="*/ 3449613 h 6858000"/>
              <a:gd name="connsiteX18" fmla="*/ 607467 w 6848863"/>
              <a:gd name="connsiteY18" fmla="*/ 3429000 h 6858000"/>
              <a:gd name="connsiteX19" fmla="*/ 584787 w 6848863"/>
              <a:gd name="connsiteY19" fmla="*/ 3408388 h 6858000"/>
              <a:gd name="connsiteX20" fmla="*/ 0 w 6848863"/>
              <a:gd name="connsiteY20" fmla="*/ 1996587 h 6858000"/>
              <a:gd name="connsiteX21" fmla="*/ 1996587 w 6848863"/>
              <a:gd name="connsiteY21" fmla="*/ 0 h 6858000"/>
              <a:gd name="connsiteX0" fmla="*/ 6848863 w 6848863"/>
              <a:gd name="connsiteY0" fmla="*/ 3429020 h 6858000"/>
              <a:gd name="connsiteX1" fmla="*/ 6848862 w 6848863"/>
              <a:gd name="connsiteY1" fmla="*/ 3429040 h 6858000"/>
              <a:gd name="connsiteX2" fmla="*/ 6848863 w 6848863"/>
              <a:gd name="connsiteY2" fmla="*/ 3429020 h 6858000"/>
              <a:gd name="connsiteX3" fmla="*/ 1996587 w 6848863"/>
              <a:gd name="connsiteY3" fmla="*/ 0 h 6858000"/>
              <a:gd name="connsiteX4" fmla="*/ 3952611 w 6848863"/>
              <a:gd name="connsiteY4" fmla="*/ 1594205 h 6858000"/>
              <a:gd name="connsiteX5" fmla="*/ 3960305 w 6848863"/>
              <a:gd name="connsiteY5" fmla="*/ 1644622 h 6858000"/>
              <a:gd name="connsiteX6" fmla="*/ 4075115 w 6848863"/>
              <a:gd name="connsiteY6" fmla="*/ 1589315 h 6858000"/>
              <a:gd name="connsiteX7" fmla="*/ 4852277 w 6848863"/>
              <a:gd name="connsiteY7" fmla="*/ 1432413 h 6858000"/>
              <a:gd name="connsiteX8" fmla="*/ 6838556 w 6848863"/>
              <a:gd name="connsiteY8" fmla="*/ 3224861 h 6858000"/>
              <a:gd name="connsiteX9" fmla="*/ 6838556 w 6848863"/>
              <a:gd name="connsiteY9" fmla="*/ 3633140 h 6858000"/>
              <a:gd name="connsiteX10" fmla="*/ 4852277 w 6848863"/>
              <a:gd name="connsiteY10" fmla="*/ 5425587 h 6858000"/>
              <a:gd name="connsiteX11" fmla="*/ 4008569 w 6848863"/>
              <a:gd name="connsiteY11" fmla="*/ 5239088 h 6858000"/>
              <a:gd name="connsiteX12" fmla="*/ 3960217 w 6848863"/>
              <a:gd name="connsiteY12" fmla="*/ 5213955 h 6858000"/>
              <a:gd name="connsiteX13" fmla="*/ 3952611 w 6848863"/>
              <a:gd name="connsiteY13" fmla="*/ 5263795 h 6858000"/>
              <a:gd name="connsiteX14" fmla="*/ 1996587 w 6848863"/>
              <a:gd name="connsiteY14" fmla="*/ 6858000 h 6858000"/>
              <a:gd name="connsiteX15" fmla="*/ 0 w 6848863"/>
              <a:gd name="connsiteY15" fmla="*/ 4861413 h 6858000"/>
              <a:gd name="connsiteX16" fmla="*/ 584787 w 6848863"/>
              <a:gd name="connsiteY16" fmla="*/ 3449613 h 6858000"/>
              <a:gd name="connsiteX17" fmla="*/ 607467 w 6848863"/>
              <a:gd name="connsiteY17" fmla="*/ 3429000 h 6858000"/>
              <a:gd name="connsiteX18" fmla="*/ 584787 w 6848863"/>
              <a:gd name="connsiteY18" fmla="*/ 3408388 h 6858000"/>
              <a:gd name="connsiteX19" fmla="*/ 0 w 6848863"/>
              <a:gd name="connsiteY19" fmla="*/ 1996587 h 6858000"/>
              <a:gd name="connsiteX20" fmla="*/ 1996587 w 6848863"/>
              <a:gd name="connsiteY20" fmla="*/ 0 h 6858000"/>
              <a:gd name="connsiteX0" fmla="*/ 1996587 w 6838556"/>
              <a:gd name="connsiteY0" fmla="*/ 0 h 6858000"/>
              <a:gd name="connsiteX1" fmla="*/ 3952611 w 6838556"/>
              <a:gd name="connsiteY1" fmla="*/ 1594205 h 6858000"/>
              <a:gd name="connsiteX2" fmla="*/ 3960305 w 6838556"/>
              <a:gd name="connsiteY2" fmla="*/ 1644622 h 6858000"/>
              <a:gd name="connsiteX3" fmla="*/ 4075115 w 6838556"/>
              <a:gd name="connsiteY3" fmla="*/ 1589315 h 6858000"/>
              <a:gd name="connsiteX4" fmla="*/ 4852277 w 6838556"/>
              <a:gd name="connsiteY4" fmla="*/ 1432413 h 6858000"/>
              <a:gd name="connsiteX5" fmla="*/ 6838556 w 6838556"/>
              <a:gd name="connsiteY5" fmla="*/ 3224861 h 6858000"/>
              <a:gd name="connsiteX6" fmla="*/ 6838556 w 6838556"/>
              <a:gd name="connsiteY6" fmla="*/ 3633140 h 6858000"/>
              <a:gd name="connsiteX7" fmla="*/ 4852277 w 6838556"/>
              <a:gd name="connsiteY7" fmla="*/ 5425587 h 6858000"/>
              <a:gd name="connsiteX8" fmla="*/ 4008569 w 6838556"/>
              <a:gd name="connsiteY8" fmla="*/ 5239088 h 6858000"/>
              <a:gd name="connsiteX9" fmla="*/ 3960217 w 6838556"/>
              <a:gd name="connsiteY9" fmla="*/ 5213955 h 6858000"/>
              <a:gd name="connsiteX10" fmla="*/ 3952611 w 6838556"/>
              <a:gd name="connsiteY10" fmla="*/ 5263795 h 6858000"/>
              <a:gd name="connsiteX11" fmla="*/ 1996587 w 6838556"/>
              <a:gd name="connsiteY11" fmla="*/ 6858000 h 6858000"/>
              <a:gd name="connsiteX12" fmla="*/ 0 w 6838556"/>
              <a:gd name="connsiteY12" fmla="*/ 4861413 h 6858000"/>
              <a:gd name="connsiteX13" fmla="*/ 584787 w 6838556"/>
              <a:gd name="connsiteY13" fmla="*/ 3449613 h 6858000"/>
              <a:gd name="connsiteX14" fmla="*/ 607467 w 6838556"/>
              <a:gd name="connsiteY14" fmla="*/ 3429000 h 6858000"/>
              <a:gd name="connsiteX15" fmla="*/ 584787 w 6838556"/>
              <a:gd name="connsiteY15" fmla="*/ 3408388 h 6858000"/>
              <a:gd name="connsiteX16" fmla="*/ 0 w 6838556"/>
              <a:gd name="connsiteY16" fmla="*/ 1996587 h 6858000"/>
              <a:gd name="connsiteX17" fmla="*/ 1996587 w 6838556"/>
              <a:gd name="connsiteY1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38556" h="6858000">
                <a:moveTo>
                  <a:pt x="1996587" y="0"/>
                </a:moveTo>
                <a:cubicBezTo>
                  <a:pt x="2961437" y="0"/>
                  <a:pt x="3766436" y="684394"/>
                  <a:pt x="3952611" y="1594205"/>
                </a:cubicBezTo>
                <a:lnTo>
                  <a:pt x="3960305" y="1644622"/>
                </a:lnTo>
                <a:lnTo>
                  <a:pt x="4075115" y="1589315"/>
                </a:lnTo>
                <a:cubicBezTo>
                  <a:pt x="4313983" y="1488282"/>
                  <a:pt x="4576606" y="1432413"/>
                  <a:pt x="4852277" y="1432413"/>
                </a:cubicBezTo>
                <a:cubicBezTo>
                  <a:pt x="5886044" y="1432413"/>
                  <a:pt x="6736311" y="2218069"/>
                  <a:pt x="6838556" y="3224861"/>
                </a:cubicBezTo>
                <a:lnTo>
                  <a:pt x="6838556" y="3633140"/>
                </a:lnTo>
                <a:cubicBezTo>
                  <a:pt x="6736311" y="4639931"/>
                  <a:pt x="5886044" y="5425587"/>
                  <a:pt x="4852277" y="5425587"/>
                </a:cubicBezTo>
                <a:cubicBezTo>
                  <a:pt x="4550762" y="5425587"/>
                  <a:pt x="4264857" y="5358752"/>
                  <a:pt x="4008569" y="5239088"/>
                </a:cubicBezTo>
                <a:lnTo>
                  <a:pt x="3960217" y="5213955"/>
                </a:lnTo>
                <a:lnTo>
                  <a:pt x="3952611" y="5263795"/>
                </a:lnTo>
                <a:cubicBezTo>
                  <a:pt x="3766436" y="6173607"/>
                  <a:pt x="2961437" y="6858000"/>
                  <a:pt x="1996587" y="6858000"/>
                </a:cubicBezTo>
                <a:cubicBezTo>
                  <a:pt x="893902" y="6858000"/>
                  <a:pt x="0" y="5964098"/>
                  <a:pt x="0" y="4861413"/>
                </a:cubicBezTo>
                <a:cubicBezTo>
                  <a:pt x="0" y="4310071"/>
                  <a:pt x="223476" y="3810924"/>
                  <a:pt x="584787" y="3449613"/>
                </a:cubicBezTo>
                <a:lnTo>
                  <a:pt x="607467" y="3429000"/>
                </a:lnTo>
                <a:lnTo>
                  <a:pt x="584787" y="3408388"/>
                </a:lnTo>
                <a:cubicBezTo>
                  <a:pt x="223476" y="3047076"/>
                  <a:pt x="0" y="2547930"/>
                  <a:pt x="0" y="1996587"/>
                </a:cubicBezTo>
                <a:cubicBezTo>
                  <a:pt x="0" y="893902"/>
                  <a:pt x="893902" y="0"/>
                  <a:pt x="1996587" y="0"/>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rtlCol="0">
            <a:noAutofit/>
          </a:bodyPr>
          <a:lstStyle>
            <a:lvl1pPr>
              <a:defRPr>
                <a:solidFill>
                  <a:schemeClr val="bg1"/>
                </a:solidFill>
              </a:defRPr>
            </a:lvl1pPr>
          </a:lstStyle>
          <a:p>
            <a:pPr lvl="0"/>
            <a:r>
              <a:rPr lang="fi-FI" noProof="0"/>
              <a:t>Lisää kuva napsauttamalla kuvaketta</a:t>
            </a:r>
            <a:endParaRPr lang="en-FI" noProof="0"/>
          </a:p>
        </p:txBody>
      </p:sp>
      <p:pic>
        <p:nvPicPr>
          <p:cNvPr id="5" name="Kuva 4" descr="Kuva, joka sisältää kohteen teksti, Fontti, Grafiikka, graafinen suunnittelu&#10;&#10;Kuvaus luotu automaattisesti">
            <a:extLst>
              <a:ext uri="{FF2B5EF4-FFF2-40B4-BE49-F238E27FC236}">
                <a16:creationId xmlns:a16="http://schemas.microsoft.com/office/drawing/2014/main" id="{3786A265-6703-3212-CB7D-97C546841E94}"/>
              </a:ext>
            </a:extLst>
          </p:cNvPr>
          <p:cNvPicPr>
            <a:picLocks noChangeAspect="1"/>
          </p:cNvPicPr>
          <p:nvPr userDrawn="1"/>
        </p:nvPicPr>
        <p:blipFill>
          <a:blip r:embed="rId3"/>
          <a:stretch>
            <a:fillRect/>
          </a:stretch>
        </p:blipFill>
        <p:spPr>
          <a:xfrm>
            <a:off x="429738" y="399557"/>
            <a:ext cx="1594804" cy="412750"/>
          </a:xfrm>
          <a:prstGeom prst="rect">
            <a:avLst/>
          </a:prstGeom>
        </p:spPr>
      </p:pic>
    </p:spTree>
    <p:extLst>
      <p:ext uri="{BB962C8B-B14F-4D97-AF65-F5344CB8AC3E}">
        <p14:creationId xmlns:p14="http://schemas.microsoft.com/office/powerpoint/2010/main" val="2587341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a:xfrm>
            <a:off x="415436" y="633045"/>
            <a:ext cx="8313127" cy="866851"/>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3" name="Content Placeholder 2"/>
          <p:cNvSpPr>
            <a:spLocks noGrp="1"/>
          </p:cNvSpPr>
          <p:nvPr>
            <p:ph idx="1"/>
          </p:nvPr>
        </p:nvSpPr>
        <p:spPr>
          <a:xfrm>
            <a:off x="415436" y="1717482"/>
            <a:ext cx="8313127" cy="310791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a:extLst>
              <a:ext uri="{FF2B5EF4-FFF2-40B4-BE49-F238E27FC236}">
                <a16:creationId xmlns:a16="http://schemas.microsoft.com/office/drawing/2014/main" id="{760DD4EF-0A3B-47E8-A8C7-5D060099AEAA}"/>
              </a:ext>
            </a:extLst>
          </p:cNvPr>
          <p:cNvSpPr>
            <a:spLocks noGrp="1"/>
          </p:cNvSpPr>
          <p:nvPr>
            <p:ph type="dt" sz="half" idx="10"/>
          </p:nvPr>
        </p:nvSpPr>
        <p:spPr/>
        <p:txBody>
          <a:bodyPr/>
          <a:lstStyle>
            <a:lvl1pPr>
              <a:defRPr/>
            </a:lvl1pPr>
          </a:lstStyle>
          <a:p>
            <a:pPr>
              <a:defRPr/>
            </a:pPr>
            <a:fld id="{3A32C0E8-5D39-479D-A6BC-57F37751B110}" type="datetime1">
              <a:rPr lang="fi-FI"/>
              <a:pPr>
                <a:defRPr/>
              </a:pPr>
              <a:t>4.2.2025</a:t>
            </a:fld>
            <a:endParaRPr lang="en-FI"/>
          </a:p>
        </p:txBody>
      </p:sp>
      <p:sp>
        <p:nvSpPr>
          <p:cNvPr id="5" name="Slide Number Placeholder 5">
            <a:extLst>
              <a:ext uri="{FF2B5EF4-FFF2-40B4-BE49-F238E27FC236}">
                <a16:creationId xmlns:a16="http://schemas.microsoft.com/office/drawing/2014/main" id="{CA19F144-D2E0-44B0-BD69-1DCE65FE0FB6}"/>
              </a:ext>
            </a:extLst>
          </p:cNvPr>
          <p:cNvSpPr>
            <a:spLocks noGrp="1"/>
          </p:cNvSpPr>
          <p:nvPr>
            <p:ph type="sldNum" sz="quarter" idx="11"/>
          </p:nvPr>
        </p:nvSpPr>
        <p:spPr/>
        <p:txBody>
          <a:bodyPr/>
          <a:lstStyle>
            <a:lvl1pPr>
              <a:defRPr/>
            </a:lvl1pPr>
          </a:lstStyle>
          <a:p>
            <a:pPr>
              <a:defRPr/>
            </a:pPr>
            <a:fld id="{3AC86B5D-05A7-4890-B703-51CFEA938082}" type="slidenum">
              <a:rPr lang="en-FI"/>
              <a:pPr>
                <a:defRPr/>
              </a:pPr>
              <a:t>‹#›</a:t>
            </a:fld>
            <a:endParaRPr lang="en-FI"/>
          </a:p>
        </p:txBody>
      </p:sp>
    </p:spTree>
    <p:extLst>
      <p:ext uri="{BB962C8B-B14F-4D97-AF65-F5344CB8AC3E}">
        <p14:creationId xmlns:p14="http://schemas.microsoft.com/office/powerpoint/2010/main" val="1629408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8031A7"/>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FFE9EB6-3063-43C9-A806-B7ED20C5A08A}" type="datetimeFigureOut">
              <a:rPr lang="en-US" smtClean="0"/>
              <a:t>2/4/2025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pic>
        <p:nvPicPr>
          <p:cNvPr id="20" name="Picture 19"/>
          <p:cNvPicPr>
            <a:picLocks noChangeAspect="1"/>
          </p:cNvPicPr>
          <p:nvPr userDrawn="1"/>
        </p:nvPicPr>
        <p:blipFill rotWithShape="1">
          <a:blip r:embed="rId2" cstate="print">
            <a:extLst>
              <a:ext uri="{28A0092B-C50C-407E-A947-70E740481C1C}">
                <a14:useLocalDpi xmlns:a14="http://schemas.microsoft.com/office/drawing/2010/main" val="0"/>
              </a:ext>
            </a:extLst>
          </a:blip>
          <a:srcRect t="14403" r="39267" b="14742"/>
          <a:stretch/>
        </p:blipFill>
        <p:spPr>
          <a:xfrm>
            <a:off x="4724400" y="-6351"/>
            <a:ext cx="4419600" cy="5156201"/>
          </a:xfrm>
          <a:prstGeom prst="rect">
            <a:avLst/>
          </a:prstGeom>
        </p:spPr>
      </p:pic>
      <p:sp>
        <p:nvSpPr>
          <p:cNvPr id="19" name="Picture Placeholder 18"/>
          <p:cNvSpPr>
            <a:spLocks noGrp="1"/>
          </p:cNvSpPr>
          <p:nvPr>
            <p:ph type="pic" sz="quarter" idx="12"/>
          </p:nvPr>
        </p:nvSpPr>
        <p:spPr>
          <a:xfrm>
            <a:off x="5311303" y="1"/>
            <a:ext cx="3852485" cy="5168153"/>
          </a:xfrm>
          <a:custGeom>
            <a:avLst/>
            <a:gdLst>
              <a:gd name="connsiteX0" fmla="*/ 1226705 w 5136646"/>
              <a:gd name="connsiteY0" fmla="*/ 0 h 6890871"/>
              <a:gd name="connsiteX1" fmla="*/ 5094863 w 5136646"/>
              <a:gd name="connsiteY1" fmla="*/ 18822 h 6890871"/>
              <a:gd name="connsiteX2" fmla="*/ 5123301 w 5136646"/>
              <a:gd name="connsiteY2" fmla="*/ 6873894 h 6890871"/>
              <a:gd name="connsiteX3" fmla="*/ 2256765 w 5136646"/>
              <a:gd name="connsiteY3" fmla="*/ 6875388 h 6890871"/>
              <a:gd name="connsiteX4" fmla="*/ 264425 w 5136646"/>
              <a:gd name="connsiteY4" fmla="*/ 5692087 h 6890871"/>
              <a:gd name="connsiteX5" fmla="*/ 268823 w 5136646"/>
              <a:gd name="connsiteY5" fmla="*/ 2805529 h 6890871"/>
              <a:gd name="connsiteX6" fmla="*/ 1130590 w 5136646"/>
              <a:gd name="connsiteY6" fmla="*/ 1549921 h 6890871"/>
              <a:gd name="connsiteX7" fmla="*/ 1226705 w 5136646"/>
              <a:gd name="connsiteY7" fmla="*/ 0 h 689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36646" h="6890871">
                <a:moveTo>
                  <a:pt x="1226705" y="0"/>
                </a:moveTo>
                <a:lnTo>
                  <a:pt x="5094863" y="18822"/>
                </a:lnTo>
                <a:cubicBezTo>
                  <a:pt x="5169608" y="1964061"/>
                  <a:pt x="5120752" y="6012452"/>
                  <a:pt x="5123301" y="6873894"/>
                </a:cubicBezTo>
                <a:cubicBezTo>
                  <a:pt x="3880839" y="6828017"/>
                  <a:pt x="3063826" y="6927348"/>
                  <a:pt x="2256765" y="6875388"/>
                </a:cubicBezTo>
                <a:cubicBezTo>
                  <a:pt x="1449705" y="6823427"/>
                  <a:pt x="595749" y="6370397"/>
                  <a:pt x="264425" y="5692087"/>
                </a:cubicBezTo>
                <a:cubicBezTo>
                  <a:pt x="-66899" y="5013777"/>
                  <a:pt x="-110315" y="3803545"/>
                  <a:pt x="268823" y="2805529"/>
                </a:cubicBezTo>
                <a:cubicBezTo>
                  <a:pt x="511747" y="2124133"/>
                  <a:pt x="970944" y="2017509"/>
                  <a:pt x="1130590" y="1549921"/>
                </a:cubicBezTo>
                <a:cubicBezTo>
                  <a:pt x="1290237" y="1082333"/>
                  <a:pt x="1134207" y="462063"/>
                  <a:pt x="1226705" y="0"/>
                </a:cubicBezTo>
                <a:close/>
              </a:path>
            </a:pathLst>
          </a:custGeom>
        </p:spPr>
        <p:txBody>
          <a:bodyPr wrap="square">
            <a:noAutofit/>
          </a:bodyPr>
          <a:lstStyle/>
          <a:p>
            <a:endParaRPr lang="en-US" dirty="0"/>
          </a:p>
        </p:txBody>
      </p:sp>
      <p:sp>
        <p:nvSpPr>
          <p:cNvPr id="2" name="Title 1"/>
          <p:cNvSpPr>
            <a:spLocks noGrp="1"/>
          </p:cNvSpPr>
          <p:nvPr>
            <p:ph type="title"/>
          </p:nvPr>
        </p:nvSpPr>
        <p:spPr>
          <a:xfrm>
            <a:off x="628650" y="273844"/>
            <a:ext cx="4792780" cy="994172"/>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628650" y="1369219"/>
            <a:ext cx="4792780" cy="3263504"/>
          </a:xfrm>
          <a:prstGeom prst="rect">
            <a:avLst/>
          </a:prstGeom>
        </p:spPr>
        <p:txBody>
          <a:bodyPr/>
          <a:lstStyle>
            <a:lvl1pPr>
              <a:defRPr>
                <a:solidFill>
                  <a:schemeClr val="bg1"/>
                </a:solidFill>
                <a:latin typeface="Corbel" panose="020B0503020204020204" pitchFamily="34" charset="0"/>
              </a:defRPr>
            </a:lvl1pPr>
            <a:lvl2pPr>
              <a:defRPr>
                <a:solidFill>
                  <a:schemeClr val="bg1"/>
                </a:solidFill>
                <a:latin typeface="Corbel" panose="020B0503020204020204" pitchFamily="34" charset="0"/>
              </a:defRPr>
            </a:lvl2pPr>
            <a:lvl3pPr>
              <a:defRPr>
                <a:solidFill>
                  <a:schemeClr val="bg1"/>
                </a:solidFill>
                <a:latin typeface="Corbel" panose="020B0503020204020204" pitchFamily="34" charset="0"/>
              </a:defRPr>
            </a:lvl3pPr>
            <a:lvl4pPr>
              <a:defRPr>
                <a:solidFill>
                  <a:schemeClr val="bg1"/>
                </a:solidFill>
                <a:latin typeface="Corbel" panose="020B0503020204020204" pitchFamily="34" charset="0"/>
              </a:defRPr>
            </a:lvl4pPr>
            <a:lvl5pPr>
              <a:defRPr>
                <a:solidFill>
                  <a:schemeClr val="bg1"/>
                </a:solidFill>
                <a:latin typeface="Corbel" panose="020B05030202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Kuva 6" descr="Kuva, joka sisältää kohteen teksti, Fontti, Grafiikka, graafinen suunnittelu&#10;&#10;Kuvaus luotu automaattisesti">
            <a:extLst>
              <a:ext uri="{FF2B5EF4-FFF2-40B4-BE49-F238E27FC236}">
                <a16:creationId xmlns:a16="http://schemas.microsoft.com/office/drawing/2014/main" id="{2A32BA3A-CA87-8187-A6A0-688D7756FAAE}"/>
              </a:ext>
            </a:extLst>
          </p:cNvPr>
          <p:cNvPicPr>
            <a:picLocks noChangeAspect="1"/>
          </p:cNvPicPr>
          <p:nvPr userDrawn="1"/>
        </p:nvPicPr>
        <p:blipFill>
          <a:blip r:embed="rId3"/>
          <a:stretch>
            <a:fillRect/>
          </a:stretch>
        </p:blipFill>
        <p:spPr>
          <a:xfrm>
            <a:off x="-13854" y="-58425"/>
            <a:ext cx="1378527" cy="356776"/>
          </a:xfrm>
          <a:prstGeom prst="rect">
            <a:avLst/>
          </a:prstGeom>
        </p:spPr>
      </p:pic>
    </p:spTree>
    <p:extLst>
      <p:ext uri="{BB962C8B-B14F-4D97-AF65-F5344CB8AC3E}">
        <p14:creationId xmlns:p14="http://schemas.microsoft.com/office/powerpoint/2010/main" val="2782811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Otsikko ja sisältö">
    <p:bg>
      <p:bgPr>
        <a:solidFill>
          <a:srgbClr val="8031A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5436" y="633045"/>
            <a:ext cx="8313127" cy="866851"/>
          </a:xfrm>
        </p:spPr>
        <p:txBody>
          <a:bodyPr/>
          <a:lstStyle>
            <a:lvl1pPr>
              <a:defRPr>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
        <p:nvSpPr>
          <p:cNvPr id="3" name="Content Placeholder 2"/>
          <p:cNvSpPr>
            <a:spLocks noGrp="1"/>
          </p:cNvSpPr>
          <p:nvPr>
            <p:ph idx="1"/>
          </p:nvPr>
        </p:nvSpPr>
        <p:spPr>
          <a:xfrm>
            <a:off x="415436" y="1717482"/>
            <a:ext cx="8313127" cy="310791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4" name="Date Placeholder 3">
            <a:extLst>
              <a:ext uri="{FF2B5EF4-FFF2-40B4-BE49-F238E27FC236}">
                <a16:creationId xmlns:a16="http://schemas.microsoft.com/office/drawing/2014/main" id="{760DD4EF-0A3B-47E8-A8C7-5D060099AEAA}"/>
              </a:ext>
            </a:extLst>
          </p:cNvPr>
          <p:cNvSpPr>
            <a:spLocks noGrp="1"/>
          </p:cNvSpPr>
          <p:nvPr>
            <p:ph type="dt" sz="half" idx="10"/>
          </p:nvPr>
        </p:nvSpPr>
        <p:spPr/>
        <p:txBody>
          <a:bodyPr/>
          <a:lstStyle>
            <a:lvl1pPr>
              <a:defRPr>
                <a:solidFill>
                  <a:schemeClr val="bg1"/>
                </a:solidFill>
              </a:defRPr>
            </a:lvl1pPr>
          </a:lstStyle>
          <a:p>
            <a:pPr>
              <a:defRPr/>
            </a:pPr>
            <a:fld id="{3A32C0E8-5D39-479D-A6BC-57F37751B110}" type="datetime1">
              <a:rPr lang="fi-FI" smtClean="0"/>
              <a:pPr>
                <a:defRPr/>
              </a:pPr>
              <a:t>4.2.2025</a:t>
            </a:fld>
            <a:endParaRPr lang="en-FI" dirty="0"/>
          </a:p>
        </p:txBody>
      </p:sp>
      <p:sp>
        <p:nvSpPr>
          <p:cNvPr id="5" name="Slide Number Placeholder 5">
            <a:extLst>
              <a:ext uri="{FF2B5EF4-FFF2-40B4-BE49-F238E27FC236}">
                <a16:creationId xmlns:a16="http://schemas.microsoft.com/office/drawing/2014/main" id="{CA19F144-D2E0-44B0-BD69-1DCE65FE0FB6}"/>
              </a:ext>
            </a:extLst>
          </p:cNvPr>
          <p:cNvSpPr>
            <a:spLocks noGrp="1"/>
          </p:cNvSpPr>
          <p:nvPr>
            <p:ph type="sldNum" sz="quarter" idx="11"/>
          </p:nvPr>
        </p:nvSpPr>
        <p:spPr/>
        <p:txBody>
          <a:bodyPr/>
          <a:lstStyle>
            <a:lvl1pPr>
              <a:defRPr>
                <a:solidFill>
                  <a:schemeClr val="bg1"/>
                </a:solidFill>
              </a:defRPr>
            </a:lvl1pPr>
          </a:lstStyle>
          <a:p>
            <a:pPr>
              <a:defRPr/>
            </a:pPr>
            <a:fld id="{3AC86B5D-05A7-4890-B703-51CFEA938082}" type="slidenum">
              <a:rPr lang="en-FI" smtClean="0"/>
              <a:pPr>
                <a:defRPr/>
              </a:pPr>
              <a:t>‹#›</a:t>
            </a:fld>
            <a:endParaRPr lang="en-FI" dirty="0"/>
          </a:p>
        </p:txBody>
      </p:sp>
      <p:pic>
        <p:nvPicPr>
          <p:cNvPr id="7" name="Kuva 6" descr="Kuva, joka sisältää kohteen teksti, Fontti, Grafiikka, graafinen suunnittelu&#10;&#10;Kuvaus luotu automaattisesti">
            <a:extLst>
              <a:ext uri="{FF2B5EF4-FFF2-40B4-BE49-F238E27FC236}">
                <a16:creationId xmlns:a16="http://schemas.microsoft.com/office/drawing/2014/main" id="{C4A30879-6F0A-ECD6-F707-6A18346BDB98}"/>
              </a:ext>
            </a:extLst>
          </p:cNvPr>
          <p:cNvPicPr>
            <a:picLocks noChangeAspect="1"/>
          </p:cNvPicPr>
          <p:nvPr userDrawn="1"/>
        </p:nvPicPr>
        <p:blipFill>
          <a:blip r:embed="rId2"/>
          <a:stretch>
            <a:fillRect/>
          </a:stretch>
        </p:blipFill>
        <p:spPr>
          <a:xfrm>
            <a:off x="-13854" y="-58425"/>
            <a:ext cx="1378527" cy="356776"/>
          </a:xfrm>
          <a:prstGeom prst="rect">
            <a:avLst/>
          </a:prstGeom>
        </p:spPr>
      </p:pic>
    </p:spTree>
    <p:extLst>
      <p:ext uri="{BB962C8B-B14F-4D97-AF65-F5344CB8AC3E}">
        <p14:creationId xmlns:p14="http://schemas.microsoft.com/office/powerpoint/2010/main" val="550806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399D760-3290-4944-94A0-F9C9312CB70A}"/>
              </a:ext>
            </a:extLst>
          </p:cNvPr>
          <p:cNvSpPr>
            <a:spLocks noGrp="1" noChangeArrowheads="1"/>
          </p:cNvSpPr>
          <p:nvPr>
            <p:ph type="title"/>
          </p:nvPr>
        </p:nvSpPr>
        <p:spPr bwMode="auto">
          <a:xfrm>
            <a:off x="415925" y="633413"/>
            <a:ext cx="8312150"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a:t>Muokkaa ots. perustyyl. napsautt.</a:t>
            </a:r>
            <a:endParaRPr lang="en-US" altLang="fi-FI"/>
          </a:p>
        </p:txBody>
      </p:sp>
      <p:sp>
        <p:nvSpPr>
          <p:cNvPr id="1027" name="Text Placeholder 2">
            <a:extLst>
              <a:ext uri="{FF2B5EF4-FFF2-40B4-BE49-F238E27FC236}">
                <a16:creationId xmlns:a16="http://schemas.microsoft.com/office/drawing/2014/main" id="{3FA3E3A0-E61F-4346-922D-28783355E8D3}"/>
              </a:ext>
            </a:extLst>
          </p:cNvPr>
          <p:cNvSpPr>
            <a:spLocks noGrp="1" noChangeArrowheads="1"/>
          </p:cNvSpPr>
          <p:nvPr>
            <p:ph type="body" idx="1"/>
          </p:nvPr>
        </p:nvSpPr>
        <p:spPr bwMode="auto">
          <a:xfrm>
            <a:off x="415925" y="1562100"/>
            <a:ext cx="8312150" cy="326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a:t>Muokkaa tekstin perustyylejä napsauttamalla</a:t>
            </a:r>
          </a:p>
          <a:p>
            <a:pPr lvl="1"/>
            <a:r>
              <a:rPr lang="fi-FI" altLang="fi-FI"/>
              <a:t>toinen taso</a:t>
            </a:r>
          </a:p>
          <a:p>
            <a:pPr lvl="2"/>
            <a:r>
              <a:rPr lang="fi-FI" altLang="fi-FI"/>
              <a:t>kolmas taso</a:t>
            </a:r>
          </a:p>
          <a:p>
            <a:pPr lvl="3"/>
            <a:r>
              <a:rPr lang="fi-FI" altLang="fi-FI"/>
              <a:t>neljäs taso</a:t>
            </a:r>
          </a:p>
          <a:p>
            <a:pPr lvl="4"/>
            <a:r>
              <a:rPr lang="fi-FI" altLang="fi-FI"/>
              <a:t>viides taso</a:t>
            </a:r>
            <a:endParaRPr lang="en-US" altLang="fi-FI"/>
          </a:p>
        </p:txBody>
      </p:sp>
      <p:sp>
        <p:nvSpPr>
          <p:cNvPr id="4" name="Date Placeholder 3">
            <a:extLst>
              <a:ext uri="{FF2B5EF4-FFF2-40B4-BE49-F238E27FC236}">
                <a16:creationId xmlns:a16="http://schemas.microsoft.com/office/drawing/2014/main" id="{F1A4A9DC-4E5D-4BC7-9CE8-7F7DE8528781}"/>
              </a:ext>
            </a:extLst>
          </p:cNvPr>
          <p:cNvSpPr>
            <a:spLocks noGrp="1"/>
          </p:cNvSpPr>
          <p:nvPr>
            <p:ph type="dt" sz="half" idx="2"/>
          </p:nvPr>
        </p:nvSpPr>
        <p:spPr>
          <a:xfrm>
            <a:off x="8158163" y="0"/>
            <a:ext cx="631825" cy="246063"/>
          </a:xfrm>
          <a:prstGeom prst="rect">
            <a:avLst/>
          </a:prstGeom>
        </p:spPr>
        <p:txBody>
          <a:bodyPr vert="horz" lIns="0" tIns="0" rIns="0" bIns="0" rtlCol="0" anchor="ctr"/>
          <a:lstStyle>
            <a:lvl1pPr algn="ctr" eaLnBrk="1" fontAlgn="auto" hangingPunct="1">
              <a:spcBef>
                <a:spcPts val="0"/>
              </a:spcBef>
              <a:spcAft>
                <a:spcPts val="0"/>
              </a:spcAft>
              <a:defRPr sz="800">
                <a:solidFill>
                  <a:schemeClr val="tx1"/>
                </a:solidFill>
                <a:latin typeface="+mn-lt"/>
              </a:defRPr>
            </a:lvl1pPr>
          </a:lstStyle>
          <a:p>
            <a:pPr>
              <a:defRPr/>
            </a:pPr>
            <a:fld id="{00185109-0532-44C4-9426-135C48501BA2}" type="datetime1">
              <a:rPr lang="fi-FI"/>
              <a:pPr>
                <a:defRPr/>
              </a:pPr>
              <a:t>4.2.2025</a:t>
            </a:fld>
            <a:endParaRPr lang="en-FI" dirty="0"/>
          </a:p>
        </p:txBody>
      </p:sp>
      <p:sp>
        <p:nvSpPr>
          <p:cNvPr id="6" name="Slide Number Placeholder 5">
            <a:extLst>
              <a:ext uri="{FF2B5EF4-FFF2-40B4-BE49-F238E27FC236}">
                <a16:creationId xmlns:a16="http://schemas.microsoft.com/office/drawing/2014/main" id="{AE52FC47-2C13-4E90-9B6E-F268FDC7D06C}"/>
              </a:ext>
            </a:extLst>
          </p:cNvPr>
          <p:cNvSpPr>
            <a:spLocks noGrp="1"/>
          </p:cNvSpPr>
          <p:nvPr>
            <p:ph type="sldNum" sz="quarter" idx="4"/>
          </p:nvPr>
        </p:nvSpPr>
        <p:spPr>
          <a:xfrm>
            <a:off x="8793163" y="0"/>
            <a:ext cx="347662" cy="249238"/>
          </a:xfrm>
          <a:prstGeom prst="rect">
            <a:avLst/>
          </a:prstGeom>
        </p:spPr>
        <p:txBody>
          <a:bodyPr vert="horz" lIns="0" tIns="0" rIns="0" bIns="0" rtlCol="0" anchor="ctr"/>
          <a:lstStyle>
            <a:lvl1pPr algn="ctr" eaLnBrk="1" fontAlgn="auto" hangingPunct="1">
              <a:spcBef>
                <a:spcPts val="0"/>
              </a:spcBef>
              <a:spcAft>
                <a:spcPts val="0"/>
              </a:spcAft>
              <a:defRPr sz="800" b="1">
                <a:solidFill>
                  <a:schemeClr val="tx1"/>
                </a:solidFill>
                <a:latin typeface="+mn-lt"/>
              </a:defRPr>
            </a:lvl1pPr>
          </a:lstStyle>
          <a:p>
            <a:pPr>
              <a:defRPr/>
            </a:pPr>
            <a:fld id="{D1BF26F4-008B-4A49-A526-A1DA7D7871FD}" type="slidenum">
              <a:rPr lang="en-FI"/>
              <a:pPr>
                <a:defRPr/>
              </a:pPr>
              <a:t>‹#›</a:t>
            </a:fld>
            <a:endParaRPr lang="en-FI"/>
          </a:p>
        </p:txBody>
      </p:sp>
      <p:cxnSp>
        <p:nvCxnSpPr>
          <p:cNvPr id="8" name="Straight Connector 7">
            <a:extLst>
              <a:ext uri="{FF2B5EF4-FFF2-40B4-BE49-F238E27FC236}">
                <a16:creationId xmlns:a16="http://schemas.microsoft.com/office/drawing/2014/main" id="{9A546E2B-C79B-4C62-B758-6876F1618280}"/>
              </a:ext>
            </a:extLst>
          </p:cNvPr>
          <p:cNvCxnSpPr>
            <a:cxnSpLocks/>
          </p:cNvCxnSpPr>
          <p:nvPr/>
        </p:nvCxnSpPr>
        <p:spPr>
          <a:xfrm>
            <a:off x="0" y="247650"/>
            <a:ext cx="9144000"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11E046B2-3B7D-4751-AFFC-55C34FADE260}"/>
              </a:ext>
            </a:extLst>
          </p:cNvPr>
          <p:cNvCxnSpPr>
            <a:cxnSpLocks/>
          </p:cNvCxnSpPr>
          <p:nvPr/>
        </p:nvCxnSpPr>
        <p:spPr>
          <a:xfrm flipV="1">
            <a:off x="8793163" y="61913"/>
            <a:ext cx="0" cy="1238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Kuva 4" descr="Kuva, joka sisältää kohteen musta, pimeys&#10;&#10;Kuvaus luotu automaattisesti">
            <a:extLst>
              <a:ext uri="{FF2B5EF4-FFF2-40B4-BE49-F238E27FC236}">
                <a16:creationId xmlns:a16="http://schemas.microsoft.com/office/drawing/2014/main" id="{CF0323A6-53A5-2B46-0F0A-3E96C71E5AA4}"/>
              </a:ext>
            </a:extLst>
          </p:cNvPr>
          <p:cNvPicPr>
            <a:picLocks noChangeAspect="1"/>
          </p:cNvPicPr>
          <p:nvPr userDrawn="1"/>
        </p:nvPicPr>
        <p:blipFill>
          <a:blip r:embed="rId42"/>
          <a:stretch>
            <a:fillRect/>
          </a:stretch>
        </p:blipFill>
        <p:spPr>
          <a:xfrm>
            <a:off x="-13854" y="-60540"/>
            <a:ext cx="1376484" cy="356247"/>
          </a:xfrm>
          <a:prstGeom prst="rect">
            <a:avLst/>
          </a:prstGeom>
        </p:spPr>
      </p:pic>
    </p:spTree>
  </p:cSld>
  <p:clrMap bg1="lt1" tx1="dk1" bg2="lt2" tx2="dk2" accent1="accent1" accent2="accent2" accent3="accent3" accent4="accent4" accent5="accent5" accent6="accent6" hlink="hlink" folHlink="folHlink"/>
  <p:sldLayoutIdLst>
    <p:sldLayoutId id="2147483744" r:id="rId1"/>
    <p:sldLayoutId id="2147483739" r:id="rId2"/>
    <p:sldLayoutId id="2147483760" r:id="rId3"/>
    <p:sldLayoutId id="2147483728" r:id="rId4"/>
    <p:sldLayoutId id="2147483729" r:id="rId5"/>
    <p:sldLayoutId id="2147483738" r:id="rId6"/>
    <p:sldLayoutId id="2147483720" r:id="rId7"/>
    <p:sldLayoutId id="2147483745" r:id="rId8"/>
    <p:sldLayoutId id="2147483740" r:id="rId9"/>
    <p:sldLayoutId id="2147483752" r:id="rId10"/>
    <p:sldLayoutId id="2147483758" r:id="rId11"/>
    <p:sldLayoutId id="2147483730" r:id="rId12"/>
    <p:sldLayoutId id="2147483731" r:id="rId13"/>
    <p:sldLayoutId id="2147483756" r:id="rId14"/>
    <p:sldLayoutId id="2147483755" r:id="rId15"/>
    <p:sldLayoutId id="2147483753" r:id="rId16"/>
    <p:sldLayoutId id="2147483754" r:id="rId17"/>
    <p:sldLayoutId id="2147483732" r:id="rId18"/>
    <p:sldLayoutId id="2147483743" r:id="rId19"/>
    <p:sldLayoutId id="2147483741" r:id="rId20"/>
    <p:sldLayoutId id="2147483742" r:id="rId21"/>
    <p:sldLayoutId id="2147483759" r:id="rId22"/>
    <p:sldLayoutId id="2147483733" r:id="rId23"/>
    <p:sldLayoutId id="2147483734" r:id="rId24"/>
    <p:sldLayoutId id="2147483746" r:id="rId25"/>
    <p:sldLayoutId id="2147483749" r:id="rId26"/>
    <p:sldLayoutId id="2147483735" r:id="rId27"/>
    <p:sldLayoutId id="2147483736" r:id="rId28"/>
    <p:sldLayoutId id="2147483747" r:id="rId29"/>
    <p:sldLayoutId id="2147483748" r:id="rId30"/>
    <p:sldLayoutId id="2147483721" r:id="rId31"/>
    <p:sldLayoutId id="2147483722" r:id="rId32"/>
    <p:sldLayoutId id="2147483751" r:id="rId33"/>
    <p:sldLayoutId id="2147483750" r:id="rId34"/>
    <p:sldLayoutId id="2147483757" r:id="rId35"/>
    <p:sldLayoutId id="2147483723" r:id="rId36"/>
    <p:sldLayoutId id="2147483724" r:id="rId37"/>
    <p:sldLayoutId id="2147483725" r:id="rId38"/>
    <p:sldLayoutId id="2147483726" r:id="rId39"/>
    <p:sldLayoutId id="2147483737" r:id="rId40"/>
  </p:sldLayoutIdLst>
  <p:hf hdr="0"/>
  <p:txStyles>
    <p:titleStyle>
      <a:lvl1pPr algn="l" defTabSz="685800" rtl="0" eaLnBrk="1" fontAlgn="base" hangingPunct="1">
        <a:lnSpc>
          <a:spcPct val="90000"/>
        </a:lnSpc>
        <a:spcBef>
          <a:spcPct val="0"/>
        </a:spcBef>
        <a:spcAft>
          <a:spcPct val="0"/>
        </a:spcAft>
        <a:defRPr sz="3300" b="1" kern="1200">
          <a:solidFill>
            <a:schemeClr val="tx1"/>
          </a:solidFill>
          <a:latin typeface="+mj-lt"/>
          <a:ea typeface="+mj-ea"/>
          <a:cs typeface="+mj-cs"/>
        </a:defRPr>
      </a:lvl1pPr>
      <a:lvl2pPr algn="l" defTabSz="685800" rtl="0" eaLnBrk="1" fontAlgn="base" hangingPunct="1">
        <a:lnSpc>
          <a:spcPct val="90000"/>
        </a:lnSpc>
        <a:spcBef>
          <a:spcPct val="0"/>
        </a:spcBef>
        <a:spcAft>
          <a:spcPct val="0"/>
        </a:spcAft>
        <a:defRPr sz="3300" b="1">
          <a:solidFill>
            <a:schemeClr val="tx1"/>
          </a:solidFill>
          <a:latin typeface="Corbel" panose="020B0503020204020204" pitchFamily="34" charset="0"/>
        </a:defRPr>
      </a:lvl2pPr>
      <a:lvl3pPr algn="l" defTabSz="685800" rtl="0" eaLnBrk="1" fontAlgn="base" hangingPunct="1">
        <a:lnSpc>
          <a:spcPct val="90000"/>
        </a:lnSpc>
        <a:spcBef>
          <a:spcPct val="0"/>
        </a:spcBef>
        <a:spcAft>
          <a:spcPct val="0"/>
        </a:spcAft>
        <a:defRPr sz="3300" b="1">
          <a:solidFill>
            <a:schemeClr val="tx1"/>
          </a:solidFill>
          <a:latin typeface="Corbel" panose="020B0503020204020204" pitchFamily="34" charset="0"/>
        </a:defRPr>
      </a:lvl3pPr>
      <a:lvl4pPr algn="l" defTabSz="685800" rtl="0" eaLnBrk="1" fontAlgn="base" hangingPunct="1">
        <a:lnSpc>
          <a:spcPct val="90000"/>
        </a:lnSpc>
        <a:spcBef>
          <a:spcPct val="0"/>
        </a:spcBef>
        <a:spcAft>
          <a:spcPct val="0"/>
        </a:spcAft>
        <a:defRPr sz="3300" b="1">
          <a:solidFill>
            <a:schemeClr val="tx1"/>
          </a:solidFill>
          <a:latin typeface="Corbel" panose="020B0503020204020204" pitchFamily="34" charset="0"/>
        </a:defRPr>
      </a:lvl4pPr>
      <a:lvl5pPr algn="l" defTabSz="685800" rtl="0" eaLnBrk="1" fontAlgn="base" hangingPunct="1">
        <a:lnSpc>
          <a:spcPct val="90000"/>
        </a:lnSpc>
        <a:spcBef>
          <a:spcPct val="0"/>
        </a:spcBef>
        <a:spcAft>
          <a:spcPct val="0"/>
        </a:spcAft>
        <a:defRPr sz="3300" b="1">
          <a:solidFill>
            <a:schemeClr val="tx1"/>
          </a:solidFill>
          <a:latin typeface="Corbel" panose="020B0503020204020204" pitchFamily="34" charset="0"/>
        </a:defRPr>
      </a:lvl5pPr>
      <a:lvl6pPr marL="457200" algn="l" defTabSz="685800" rtl="0" eaLnBrk="1" fontAlgn="base" hangingPunct="1">
        <a:lnSpc>
          <a:spcPct val="90000"/>
        </a:lnSpc>
        <a:spcBef>
          <a:spcPct val="0"/>
        </a:spcBef>
        <a:spcAft>
          <a:spcPct val="0"/>
        </a:spcAft>
        <a:defRPr sz="3300" b="1">
          <a:solidFill>
            <a:schemeClr val="tx1"/>
          </a:solidFill>
          <a:latin typeface="Corbel" panose="020B0503020204020204" pitchFamily="34" charset="0"/>
        </a:defRPr>
      </a:lvl6pPr>
      <a:lvl7pPr marL="914400" algn="l" defTabSz="685800" rtl="0" eaLnBrk="1" fontAlgn="base" hangingPunct="1">
        <a:lnSpc>
          <a:spcPct val="90000"/>
        </a:lnSpc>
        <a:spcBef>
          <a:spcPct val="0"/>
        </a:spcBef>
        <a:spcAft>
          <a:spcPct val="0"/>
        </a:spcAft>
        <a:defRPr sz="3300" b="1">
          <a:solidFill>
            <a:schemeClr val="tx1"/>
          </a:solidFill>
          <a:latin typeface="Corbel" panose="020B0503020204020204" pitchFamily="34" charset="0"/>
        </a:defRPr>
      </a:lvl7pPr>
      <a:lvl8pPr marL="1371600" algn="l" defTabSz="685800" rtl="0" eaLnBrk="1" fontAlgn="base" hangingPunct="1">
        <a:lnSpc>
          <a:spcPct val="90000"/>
        </a:lnSpc>
        <a:spcBef>
          <a:spcPct val="0"/>
        </a:spcBef>
        <a:spcAft>
          <a:spcPct val="0"/>
        </a:spcAft>
        <a:defRPr sz="3300" b="1">
          <a:solidFill>
            <a:schemeClr val="tx1"/>
          </a:solidFill>
          <a:latin typeface="Corbel" panose="020B0503020204020204" pitchFamily="34" charset="0"/>
        </a:defRPr>
      </a:lvl8pPr>
      <a:lvl9pPr marL="1828800" algn="l" defTabSz="685800" rtl="0" eaLnBrk="1" fontAlgn="base" hangingPunct="1">
        <a:lnSpc>
          <a:spcPct val="90000"/>
        </a:lnSpc>
        <a:spcBef>
          <a:spcPct val="0"/>
        </a:spcBef>
        <a:spcAft>
          <a:spcPct val="0"/>
        </a:spcAft>
        <a:defRPr sz="3300" b="1">
          <a:solidFill>
            <a:schemeClr val="tx1"/>
          </a:solidFill>
          <a:latin typeface="Corbel" panose="020B0503020204020204" pitchFamily="34" charset="0"/>
        </a:defRPr>
      </a:lvl9pPr>
    </p:titleStyle>
    <p:bodyStyle>
      <a:lvl1pPr marL="171450" indent="-171450" algn="l" defTabSz="685800" rtl="0" eaLnBrk="1" fontAlgn="base" hangingPunct="1">
        <a:spcBef>
          <a:spcPts val="600"/>
        </a:spcBef>
        <a:spcAft>
          <a:spcPct val="0"/>
        </a:spcAft>
        <a:buFont typeface="Arial" panose="020B0604020202020204" pitchFamily="34" charset="0"/>
        <a:buChar char="•"/>
        <a:defRPr kern="1200">
          <a:solidFill>
            <a:schemeClr val="tx1"/>
          </a:solidFill>
          <a:latin typeface="+mn-lt"/>
          <a:ea typeface="+mn-ea"/>
          <a:cs typeface="+mn-cs"/>
        </a:defRPr>
      </a:lvl1pPr>
      <a:lvl2pPr marL="514350" indent="-171450" algn="l" defTabSz="685800" rtl="0" eaLnBrk="1" fontAlgn="base" hangingPunct="1">
        <a:spcBef>
          <a:spcPts val="600"/>
        </a:spcBef>
        <a:spcAft>
          <a:spcPct val="0"/>
        </a:spcAft>
        <a:buFont typeface="System Font Regular"/>
        <a:buChar char="–"/>
        <a:defRPr sz="1600" kern="1200">
          <a:solidFill>
            <a:schemeClr val="tx1"/>
          </a:solidFill>
          <a:latin typeface="+mn-lt"/>
          <a:ea typeface="+mn-ea"/>
          <a:cs typeface="+mn-cs"/>
        </a:defRPr>
      </a:lvl2pPr>
      <a:lvl3pPr marL="857250" indent="-171450" algn="l" defTabSz="685800" rtl="0" eaLnBrk="1" fontAlgn="base" hangingPunct="1">
        <a:spcBef>
          <a:spcPts val="600"/>
        </a:spcBef>
        <a:spcAft>
          <a:spcPct val="0"/>
        </a:spcAft>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fontAlgn="base" hangingPunct="1">
        <a:spcBef>
          <a:spcPts val="600"/>
        </a:spcBef>
        <a:spcAft>
          <a:spcPct val="0"/>
        </a:spcAft>
        <a:buFont typeface="System Font Regular"/>
        <a:buChar char="–"/>
        <a:defRPr sz="1200" kern="1200">
          <a:solidFill>
            <a:schemeClr val="tx1"/>
          </a:solidFill>
          <a:latin typeface="+mn-lt"/>
          <a:ea typeface="+mn-ea"/>
          <a:cs typeface="+mn-cs"/>
        </a:defRPr>
      </a:lvl4pPr>
      <a:lvl5pPr marL="1543050" indent="-171450" algn="l" defTabSz="685800" rtl="0" eaLnBrk="1" fontAlgn="base" hangingPunct="1">
        <a:spcBef>
          <a:spcPts val="600"/>
        </a:spcBef>
        <a:spcAft>
          <a:spcPct val="0"/>
        </a:spcAft>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www.tyomarkkinatori.fi/"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https://www.kela.fi/jos-jaat-tyottomaksi#ylioppilas-ilman-opiskelupaikkaa" TargetMode="External"/><Relationship Id="rId2" Type="http://schemas.openxmlformats.org/officeDocument/2006/relationships/hyperlink" Target="http://www.tyomarkkinatori.fi/" TargetMode="Externa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hyperlink" Target="https://www.kuopio.fi/tyollisyys-ja-yrittaminen/tyollisyyspalvelu/navigaattori/" TargetMode="External"/><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2" Type="http://schemas.openxmlformats.org/officeDocument/2006/relationships/hyperlink" Target="http://www.kuopio.fi/" TargetMode="External"/><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51AAFC2-07FC-52D3-88FD-732B6C8F18EA}"/>
              </a:ext>
            </a:extLst>
          </p:cNvPr>
          <p:cNvSpPr>
            <a:spLocks noGrp="1"/>
          </p:cNvSpPr>
          <p:nvPr>
            <p:ph type="ctrTitle"/>
          </p:nvPr>
        </p:nvSpPr>
        <p:spPr>
          <a:xfrm>
            <a:off x="1093573" y="841772"/>
            <a:ext cx="6907427" cy="1790700"/>
          </a:xfrm>
        </p:spPr>
        <p:txBody>
          <a:bodyPr/>
          <a:lstStyle/>
          <a:p>
            <a:pPr algn="l"/>
            <a:r>
              <a:rPr lang="fi-FI" altLang="fi-FI" dirty="0"/>
              <a:t>KOULUTUSHAKU  JA TYÖTTÖMYYSTURVA</a:t>
            </a:r>
            <a:br>
              <a:rPr lang="fi-FI" altLang="fi-FI" dirty="0"/>
            </a:br>
            <a:endParaRPr lang="fi-FI" dirty="0"/>
          </a:p>
        </p:txBody>
      </p:sp>
      <p:sp>
        <p:nvSpPr>
          <p:cNvPr id="3" name="Alaotsikko 2">
            <a:extLst>
              <a:ext uri="{FF2B5EF4-FFF2-40B4-BE49-F238E27FC236}">
                <a16:creationId xmlns:a16="http://schemas.microsoft.com/office/drawing/2014/main" id="{CBAF7CCE-E250-377B-9899-411ADC040462}"/>
              </a:ext>
            </a:extLst>
          </p:cNvPr>
          <p:cNvSpPr>
            <a:spLocks noGrp="1"/>
          </p:cNvSpPr>
          <p:nvPr>
            <p:ph type="subTitle" idx="1"/>
          </p:nvPr>
        </p:nvSpPr>
        <p:spPr/>
        <p:txBody>
          <a:bodyPr/>
          <a:lstStyle/>
          <a:p>
            <a:pPr algn="l"/>
            <a:r>
              <a:rPr lang="fi-FI" dirty="0"/>
              <a:t>Abi-info, kevät 2025</a:t>
            </a:r>
            <a:r>
              <a:rPr lang="en-FI" dirty="0"/>
              <a:t> </a:t>
            </a:r>
            <a:endParaRPr lang="fi-FI" dirty="0"/>
          </a:p>
          <a:p>
            <a:pPr algn="l"/>
            <a:r>
              <a:rPr lang="en-FI" dirty="0"/>
              <a:t>Sanna Vesterinen</a:t>
            </a:r>
          </a:p>
          <a:p>
            <a:pPr algn="l"/>
            <a:r>
              <a:rPr lang="fi-FI" dirty="0"/>
              <a:t>Työllisyyden </a:t>
            </a:r>
            <a:r>
              <a:rPr lang="en-FI" dirty="0"/>
              <a:t>asiantuntija</a:t>
            </a:r>
            <a:endParaRPr lang="fi-FI" dirty="0"/>
          </a:p>
          <a:p>
            <a:pPr algn="l"/>
            <a:r>
              <a:rPr lang="fi-FI" dirty="0"/>
              <a:t>Kuopion Ohjaamo</a:t>
            </a:r>
            <a:endParaRPr lang="en-FI" dirty="0"/>
          </a:p>
          <a:p>
            <a:endParaRPr lang="fi-FI" dirty="0"/>
          </a:p>
        </p:txBody>
      </p:sp>
      <p:sp>
        <p:nvSpPr>
          <p:cNvPr id="4" name="Päivämäärän paikkamerkki 3">
            <a:extLst>
              <a:ext uri="{FF2B5EF4-FFF2-40B4-BE49-F238E27FC236}">
                <a16:creationId xmlns:a16="http://schemas.microsoft.com/office/drawing/2014/main" id="{60101DD5-906C-17F2-0D4A-B50C37DC9CD5}"/>
              </a:ext>
            </a:extLst>
          </p:cNvPr>
          <p:cNvSpPr>
            <a:spLocks noGrp="1"/>
          </p:cNvSpPr>
          <p:nvPr>
            <p:ph type="dt" sz="half" idx="4294967295"/>
          </p:nvPr>
        </p:nvSpPr>
        <p:spPr>
          <a:xfrm>
            <a:off x="8158163" y="0"/>
            <a:ext cx="631825" cy="246063"/>
          </a:xfrm>
        </p:spPr>
        <p:txBody>
          <a:bodyPr/>
          <a:lstStyle/>
          <a:p>
            <a:fld id="{A48490BE-BC1A-43C7-9E35-2A1579C5E996}" type="datetime1">
              <a:rPr lang="en-US" smtClean="0"/>
              <a:t>2/4/2025</a:t>
            </a:fld>
            <a:endParaRPr lang="en-US" dirty="0"/>
          </a:p>
        </p:txBody>
      </p:sp>
      <p:sp>
        <p:nvSpPr>
          <p:cNvPr id="5" name="Alatunnisteen paikkamerkki 4">
            <a:extLst>
              <a:ext uri="{FF2B5EF4-FFF2-40B4-BE49-F238E27FC236}">
                <a16:creationId xmlns:a16="http://schemas.microsoft.com/office/drawing/2014/main" id="{AF8A7565-6E98-4CAE-796B-551ED34F8007}"/>
              </a:ext>
            </a:extLst>
          </p:cNvPr>
          <p:cNvSpPr>
            <a:spLocks noGrp="1"/>
          </p:cNvSpPr>
          <p:nvPr>
            <p:ph type="ftr" sz="quarter" idx="11"/>
          </p:nvPr>
        </p:nvSpPr>
        <p:spPr/>
        <p:txBody>
          <a:bodyPr/>
          <a:lstStyle/>
          <a:p>
            <a:endParaRPr lang="en-US"/>
          </a:p>
        </p:txBody>
      </p:sp>
      <p:sp>
        <p:nvSpPr>
          <p:cNvPr id="6" name="Dian numeron paikkamerkki 5">
            <a:extLst>
              <a:ext uri="{FF2B5EF4-FFF2-40B4-BE49-F238E27FC236}">
                <a16:creationId xmlns:a16="http://schemas.microsoft.com/office/drawing/2014/main" id="{FE6488D5-E663-0FD2-D630-73232235CAFA}"/>
              </a:ext>
            </a:extLst>
          </p:cNvPr>
          <p:cNvSpPr>
            <a:spLocks noGrp="1"/>
          </p:cNvSpPr>
          <p:nvPr>
            <p:ph type="sldNum" sz="quarter" idx="12"/>
          </p:nvPr>
        </p:nvSpPr>
        <p:spPr/>
        <p:txBody>
          <a:bodyPr/>
          <a:lstStyle/>
          <a:p>
            <a:fld id="{055C5AB0-D428-4AAD-AEA0-6E91B0657542}" type="slidenum">
              <a:rPr lang="en-US" smtClean="0"/>
              <a:pPr/>
              <a:t>1</a:t>
            </a:fld>
            <a:endParaRPr lang="en-US" dirty="0"/>
          </a:p>
        </p:txBody>
      </p:sp>
    </p:spTree>
    <p:extLst>
      <p:ext uri="{BB962C8B-B14F-4D97-AF65-F5344CB8AC3E}">
        <p14:creationId xmlns:p14="http://schemas.microsoft.com/office/powerpoint/2010/main" val="3229929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2FFB5ED4-8F34-4248-0AF9-26F8D81124FD}"/>
              </a:ext>
            </a:extLst>
          </p:cNvPr>
          <p:cNvSpPr>
            <a:spLocks noGrp="1"/>
          </p:cNvSpPr>
          <p:nvPr>
            <p:ph type="dt" sz="half" idx="10"/>
          </p:nvPr>
        </p:nvSpPr>
        <p:spPr/>
        <p:txBody>
          <a:bodyPr/>
          <a:lstStyle/>
          <a:p>
            <a:fld id="{A7B34129-BB76-4715-BA0E-E68E98A39231}" type="datetime1">
              <a:rPr lang="en-US" smtClean="0"/>
              <a:t>2/4/2025</a:t>
            </a:fld>
            <a:endParaRPr lang="en-US"/>
          </a:p>
        </p:txBody>
      </p:sp>
      <p:sp>
        <p:nvSpPr>
          <p:cNvPr id="3" name="Alatunnisteen paikkamerkki 2">
            <a:extLst>
              <a:ext uri="{FF2B5EF4-FFF2-40B4-BE49-F238E27FC236}">
                <a16:creationId xmlns:a16="http://schemas.microsoft.com/office/drawing/2014/main" id="{7DF95392-F578-D08B-943F-0A2338A03B61}"/>
              </a:ext>
            </a:extLst>
          </p:cNvPr>
          <p:cNvSpPr>
            <a:spLocks noGrp="1"/>
          </p:cNvSpPr>
          <p:nvPr>
            <p:ph type="ftr" sz="quarter" idx="11"/>
          </p:nvPr>
        </p:nvSpPr>
        <p:spPr/>
        <p:txBody>
          <a:bodyPr/>
          <a:lstStyle/>
          <a:p>
            <a:endParaRPr lang="en-US"/>
          </a:p>
        </p:txBody>
      </p:sp>
      <p:sp>
        <p:nvSpPr>
          <p:cNvPr id="4" name="Kuvan paikkamerkki 3">
            <a:extLst>
              <a:ext uri="{FF2B5EF4-FFF2-40B4-BE49-F238E27FC236}">
                <a16:creationId xmlns:a16="http://schemas.microsoft.com/office/drawing/2014/main" id="{0E52F555-2E72-C951-641A-434D1805D1BE}"/>
              </a:ext>
            </a:extLst>
          </p:cNvPr>
          <p:cNvSpPr>
            <a:spLocks noGrp="1"/>
          </p:cNvSpPr>
          <p:nvPr>
            <p:ph type="pic" sz="quarter" idx="12"/>
          </p:nvPr>
        </p:nvSpPr>
        <p:spPr/>
        <p:txBody>
          <a:bodyPr/>
          <a:lstStyle/>
          <a:p>
            <a:endParaRPr lang="fi-FI"/>
          </a:p>
        </p:txBody>
      </p:sp>
      <p:sp>
        <p:nvSpPr>
          <p:cNvPr id="5" name="Otsikko 4">
            <a:extLst>
              <a:ext uri="{FF2B5EF4-FFF2-40B4-BE49-F238E27FC236}">
                <a16:creationId xmlns:a16="http://schemas.microsoft.com/office/drawing/2014/main" id="{D153B843-6F37-7F04-6212-A4EDC5075428}"/>
              </a:ext>
            </a:extLst>
          </p:cNvPr>
          <p:cNvSpPr>
            <a:spLocks noGrp="1"/>
          </p:cNvSpPr>
          <p:nvPr>
            <p:ph type="title"/>
          </p:nvPr>
        </p:nvSpPr>
        <p:spPr/>
        <p:txBody>
          <a:bodyPr/>
          <a:lstStyle/>
          <a:p>
            <a:r>
              <a:rPr lang="fi-FI" sz="3600" dirty="0"/>
              <a:t>ALLE 25-VUOTIAAN TYÖTTÖMYYSTURVA</a:t>
            </a:r>
            <a:endParaRPr lang="fi-FI" dirty="0"/>
          </a:p>
        </p:txBody>
      </p:sp>
      <p:sp>
        <p:nvSpPr>
          <p:cNvPr id="6" name="Sisällön paikkamerkki 5">
            <a:extLst>
              <a:ext uri="{FF2B5EF4-FFF2-40B4-BE49-F238E27FC236}">
                <a16:creationId xmlns:a16="http://schemas.microsoft.com/office/drawing/2014/main" id="{1729E09B-90AB-8E36-75E6-70D335C2FF20}"/>
              </a:ext>
            </a:extLst>
          </p:cNvPr>
          <p:cNvSpPr>
            <a:spLocks noGrp="1"/>
          </p:cNvSpPr>
          <p:nvPr>
            <p:ph idx="1"/>
          </p:nvPr>
        </p:nvSpPr>
        <p:spPr>
          <a:xfrm>
            <a:off x="542334" y="1362142"/>
            <a:ext cx="6253882" cy="3382854"/>
          </a:xfrm>
        </p:spPr>
        <p:txBody>
          <a:bodyPr/>
          <a:lstStyle/>
          <a:p>
            <a:pPr>
              <a:lnSpc>
                <a:spcPct val="95000"/>
              </a:lnSpc>
              <a:spcAft>
                <a:spcPts val="0"/>
              </a:spcAft>
              <a:defRPr/>
            </a:pPr>
            <a:r>
              <a:rPr lang="fi-FI" dirty="0">
                <a:ea typeface="+mn-lt"/>
                <a:cs typeface="+mn-lt"/>
              </a:rPr>
              <a:t>Sinun on haettava 31.8.2025 mennessä vähintään kahta opiskelupaikkaa, joiden edellytykset täytät. Vie koulutushaku niin pitkälle kuin mahdollista eli osallistu pääsykokeisiin.</a:t>
            </a:r>
            <a:endParaRPr lang="fi-FI" dirty="0"/>
          </a:p>
          <a:p>
            <a:pPr>
              <a:lnSpc>
                <a:spcPct val="95000"/>
              </a:lnSpc>
              <a:spcAft>
                <a:spcPts val="0"/>
              </a:spcAft>
              <a:defRPr/>
            </a:pPr>
            <a:r>
              <a:rPr lang="fi-FI" dirty="0">
                <a:ea typeface="+mn-lt"/>
                <a:cs typeface="+mn-lt"/>
              </a:rPr>
              <a:t>Hae syksyllä 2025 alkavaan tutkintoon johtavaan, ammatillisia valmiuksia antavaan koulutukseen.</a:t>
            </a:r>
          </a:p>
          <a:p>
            <a:pPr>
              <a:lnSpc>
                <a:spcPct val="95000"/>
              </a:lnSpc>
              <a:spcAft>
                <a:spcPts val="0"/>
              </a:spcAft>
              <a:defRPr/>
            </a:pPr>
            <a:r>
              <a:rPr lang="fi-FI" dirty="0">
                <a:latin typeface="Corbel"/>
                <a:cs typeface="Arial"/>
              </a:rPr>
              <a:t>Koulutukseen voit hakea muussakin kuin yhteishaussa (esim. jatkuva haku), mutta haku tulee näihin muihinkin opintoihin </a:t>
            </a:r>
            <a:r>
              <a:rPr lang="fi-FI">
                <a:latin typeface="Corbel"/>
                <a:cs typeface="Arial"/>
              </a:rPr>
              <a:t>tehdä 31.8.2025 </a:t>
            </a:r>
            <a:r>
              <a:rPr lang="fi-FI" dirty="0">
                <a:latin typeface="Corbel"/>
                <a:cs typeface="Arial"/>
              </a:rPr>
              <a:t>mennessä ja opintojen tulee alkaa syksyllä.</a:t>
            </a:r>
            <a:endParaRPr lang="fi-FI" dirty="0">
              <a:latin typeface="Corbel" panose="020B0503020204020204" pitchFamily="34" charset="0"/>
              <a:cs typeface="Arial"/>
            </a:endParaRPr>
          </a:p>
          <a:p>
            <a:pPr>
              <a:lnSpc>
                <a:spcPct val="95000"/>
              </a:lnSpc>
              <a:spcAft>
                <a:spcPts val="0"/>
              </a:spcAft>
              <a:defRPr/>
            </a:pPr>
            <a:r>
              <a:rPr lang="fi-FI" dirty="0">
                <a:latin typeface="Corbel"/>
                <a:cs typeface="Arial"/>
              </a:rPr>
              <a:t>Myös ulkomaille hakeminen käy, kunhan hakijana täytät edellytykset.</a:t>
            </a:r>
            <a:endParaRPr lang="fi-FI" dirty="0">
              <a:latin typeface="Arial"/>
              <a:cs typeface="Arial"/>
            </a:endParaRPr>
          </a:p>
          <a:p>
            <a:pPr marL="0" indent="0">
              <a:buNone/>
            </a:pPr>
            <a:r>
              <a:rPr lang="fi-FI" dirty="0">
                <a:latin typeface="Corbel"/>
              </a:rPr>
              <a:t> Lisätietoja: </a:t>
            </a:r>
            <a:r>
              <a:rPr lang="fi-FI" dirty="0">
                <a:latin typeface="Corbel"/>
                <a:hlinkClick r:id="rId2">
                  <a:extLst>
                    <a:ext uri="{A12FA001-AC4F-418D-AE19-62706E023703}">
                      <ahyp:hlinkClr xmlns:ahyp="http://schemas.microsoft.com/office/drawing/2018/hyperlinkcolor" val="tx"/>
                    </a:ext>
                  </a:extLst>
                </a:hlinkClick>
              </a:rPr>
              <a:t>Työmarkkinatori</a:t>
            </a:r>
            <a:endParaRPr lang="fi-FI" dirty="0"/>
          </a:p>
          <a:p>
            <a:endParaRPr lang="fi-FI" dirty="0"/>
          </a:p>
        </p:txBody>
      </p:sp>
    </p:spTree>
    <p:extLst>
      <p:ext uri="{BB962C8B-B14F-4D97-AF65-F5344CB8AC3E}">
        <p14:creationId xmlns:p14="http://schemas.microsoft.com/office/powerpoint/2010/main" val="2322648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DB78524-EA21-ABA6-E44D-029BF086CE64}"/>
              </a:ext>
            </a:extLst>
          </p:cNvPr>
          <p:cNvSpPr>
            <a:spLocks noGrp="1"/>
          </p:cNvSpPr>
          <p:nvPr>
            <p:ph type="title"/>
          </p:nvPr>
        </p:nvSpPr>
        <p:spPr/>
        <p:txBody>
          <a:bodyPr/>
          <a:lstStyle/>
          <a:p>
            <a:r>
              <a:rPr lang="fi-FI" sz="3600" dirty="0"/>
              <a:t>TYÖTTÖMÄKSI TYÖNHAKIJAKSI ILMOITTAUTUMINEN</a:t>
            </a:r>
            <a:endParaRPr lang="fi-FI" dirty="0"/>
          </a:p>
        </p:txBody>
      </p:sp>
      <p:sp>
        <p:nvSpPr>
          <p:cNvPr id="3" name="Sisällön paikkamerkki 2">
            <a:extLst>
              <a:ext uri="{FF2B5EF4-FFF2-40B4-BE49-F238E27FC236}">
                <a16:creationId xmlns:a16="http://schemas.microsoft.com/office/drawing/2014/main" id="{CFD480A4-0D55-DBD7-6CF6-F27E11E05639}"/>
              </a:ext>
            </a:extLst>
          </p:cNvPr>
          <p:cNvSpPr>
            <a:spLocks noGrp="1"/>
          </p:cNvSpPr>
          <p:nvPr>
            <p:ph idx="1"/>
          </p:nvPr>
        </p:nvSpPr>
        <p:spPr>
          <a:xfrm>
            <a:off x="476861" y="1742195"/>
            <a:ext cx="8313127" cy="3107914"/>
          </a:xfrm>
        </p:spPr>
        <p:txBody>
          <a:bodyPr/>
          <a:lstStyle/>
          <a:p>
            <a:pPr marL="285750" indent="-285750">
              <a:buFont typeface="Arial" panose="020B0604020202020204" pitchFamily="34" charset="0"/>
              <a:buChar char="•"/>
            </a:pPr>
            <a:r>
              <a:rPr lang="fi-FI" sz="1800" dirty="0"/>
              <a:t>Olet päätoiminen opiskelija kevätlukukauden loppuun saakka eli 31.5.2025 saakka.</a:t>
            </a:r>
          </a:p>
          <a:p>
            <a:pPr marL="285750" indent="-285750">
              <a:buFont typeface="Arial" panose="020B0604020202020204" pitchFamily="34" charset="0"/>
              <a:buChar char="•"/>
            </a:pPr>
            <a:r>
              <a:rPr lang="fi-FI" sz="1800" dirty="0"/>
              <a:t>Mikäli et työllisty, kannattaa ilmoittautua työttömäksi työnhakijaksi aikaisintaan    n. 2 viikkoa ennen työttömyyden alkamista, ettei meneillään olevia opintojasi tarvitse enää erikseen selvittää Kelan etuuksiisi liittyen.</a:t>
            </a:r>
          </a:p>
          <a:p>
            <a:pPr marL="285750" indent="-285750">
              <a:buFont typeface="Arial" panose="020B0604020202020204" pitchFamily="34" charset="0"/>
              <a:buChar char="•"/>
            </a:pPr>
            <a:r>
              <a:rPr lang="fi-FI" sz="1800" dirty="0"/>
              <a:t>Jos sinulla on erityistä tuen tarvetta jatkopoluissasi, niin olethan siinä tapauksessa Ohjaamon työllisyyden asiantuntijaan/</a:t>
            </a:r>
            <a:r>
              <a:rPr lang="fi-FI" sz="1800" dirty="0" err="1"/>
              <a:t>TyöNavigaattoriin</a:t>
            </a:r>
            <a:r>
              <a:rPr lang="fi-FI" sz="1800" dirty="0"/>
              <a:t> yhteydessä hyvissä ajoin.</a:t>
            </a:r>
          </a:p>
          <a:p>
            <a:pPr marL="285750" indent="-285750">
              <a:buFont typeface="Arial" panose="020B0604020202020204" pitchFamily="34" charset="0"/>
              <a:buChar char="•"/>
            </a:pPr>
            <a:endParaRPr lang="fi-FI" sz="1800" dirty="0"/>
          </a:p>
          <a:p>
            <a:pPr marL="0" indent="0">
              <a:buNone/>
            </a:pPr>
            <a:r>
              <a:rPr lang="fi-FI" dirty="0">
                <a:hlinkClick r:id="rId2">
                  <a:extLst>
                    <a:ext uri="{A12FA001-AC4F-418D-AE19-62706E023703}">
                      <ahyp:hlinkClr xmlns:ahyp="http://schemas.microsoft.com/office/drawing/2018/hyperlinkcolor" val="tx"/>
                    </a:ext>
                  </a:extLst>
                </a:hlinkClick>
              </a:rPr>
              <a:t>Työmarkkinatori</a:t>
            </a:r>
            <a:r>
              <a:rPr lang="fi-FI" sz="1800" dirty="0"/>
              <a:t>-&gt; Ilmoittaudu Asiointi –osiosta -&gt; Kirjaudu</a:t>
            </a:r>
          </a:p>
          <a:p>
            <a:pPr marL="0" indent="0">
              <a:buNone/>
            </a:pPr>
            <a:r>
              <a:rPr lang="fi-FI" u="sng" dirty="0">
                <a:hlinkClick r:id="rId3">
                  <a:extLst>
                    <a:ext uri="{A12FA001-AC4F-418D-AE19-62706E023703}">
                      <ahyp:hlinkClr xmlns:ahyp="http://schemas.microsoft.com/office/drawing/2018/hyperlinkcolor" val="tx"/>
                    </a:ext>
                  </a:extLst>
                </a:hlinkClick>
              </a:rPr>
              <a:t>Kela</a:t>
            </a:r>
            <a:r>
              <a:rPr lang="fi-FI" u="sng" dirty="0"/>
              <a:t> </a:t>
            </a:r>
            <a:r>
              <a:rPr lang="fi-FI" dirty="0"/>
              <a:t>-&gt; Täältä löydät ohjeita, jos jäit ylioppilaana ilman opiskelupaikkaa</a:t>
            </a:r>
          </a:p>
          <a:p>
            <a:endParaRPr lang="fi-FI" dirty="0"/>
          </a:p>
        </p:txBody>
      </p:sp>
      <p:sp>
        <p:nvSpPr>
          <p:cNvPr id="4" name="Päivämäärän paikkamerkki 3">
            <a:extLst>
              <a:ext uri="{FF2B5EF4-FFF2-40B4-BE49-F238E27FC236}">
                <a16:creationId xmlns:a16="http://schemas.microsoft.com/office/drawing/2014/main" id="{8BD83218-3312-4528-B717-5E7737B5BB45}"/>
              </a:ext>
            </a:extLst>
          </p:cNvPr>
          <p:cNvSpPr>
            <a:spLocks noGrp="1"/>
          </p:cNvSpPr>
          <p:nvPr>
            <p:ph type="dt" sz="half" idx="10"/>
          </p:nvPr>
        </p:nvSpPr>
        <p:spPr/>
        <p:txBody>
          <a:bodyPr/>
          <a:lstStyle/>
          <a:p>
            <a:pPr>
              <a:defRPr/>
            </a:pPr>
            <a:fld id="{BAE6F401-8C23-4AD3-94D9-ECD1B46D1969}" type="datetime1">
              <a:rPr lang="fi-FI" smtClean="0"/>
              <a:pPr>
                <a:defRPr/>
              </a:pPr>
              <a:t>4.2.2025</a:t>
            </a:fld>
            <a:endParaRPr lang="en-FI" dirty="0"/>
          </a:p>
        </p:txBody>
      </p:sp>
      <p:sp>
        <p:nvSpPr>
          <p:cNvPr id="5" name="Dian numeron paikkamerkki 4">
            <a:extLst>
              <a:ext uri="{FF2B5EF4-FFF2-40B4-BE49-F238E27FC236}">
                <a16:creationId xmlns:a16="http://schemas.microsoft.com/office/drawing/2014/main" id="{A2B0CB28-B208-B06B-9FF5-35255232751F}"/>
              </a:ext>
            </a:extLst>
          </p:cNvPr>
          <p:cNvSpPr>
            <a:spLocks noGrp="1"/>
          </p:cNvSpPr>
          <p:nvPr>
            <p:ph type="sldNum" sz="quarter" idx="11"/>
          </p:nvPr>
        </p:nvSpPr>
        <p:spPr/>
        <p:txBody>
          <a:bodyPr/>
          <a:lstStyle/>
          <a:p>
            <a:pPr>
              <a:defRPr/>
            </a:pPr>
            <a:fld id="{81CEFACB-7DA3-4681-A2B7-96892D925249}" type="slidenum">
              <a:rPr lang="en-FI" smtClean="0"/>
              <a:pPr>
                <a:defRPr/>
              </a:pPr>
              <a:t>3</a:t>
            </a:fld>
            <a:endParaRPr lang="en-FI" dirty="0"/>
          </a:p>
        </p:txBody>
      </p:sp>
    </p:spTree>
    <p:extLst>
      <p:ext uri="{BB962C8B-B14F-4D97-AF65-F5344CB8AC3E}">
        <p14:creationId xmlns:p14="http://schemas.microsoft.com/office/powerpoint/2010/main" val="2070426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2FFB5ED4-8F34-4248-0AF9-26F8D81124FD}"/>
              </a:ext>
            </a:extLst>
          </p:cNvPr>
          <p:cNvSpPr>
            <a:spLocks noGrp="1"/>
          </p:cNvSpPr>
          <p:nvPr>
            <p:ph type="dt" sz="half" idx="10"/>
          </p:nvPr>
        </p:nvSpPr>
        <p:spPr/>
        <p:txBody>
          <a:bodyPr/>
          <a:lstStyle/>
          <a:p>
            <a:fld id="{A7B34129-BB76-4715-BA0E-E68E98A39231}" type="datetime1">
              <a:rPr lang="en-US" smtClean="0"/>
              <a:t>2/4/2025</a:t>
            </a:fld>
            <a:endParaRPr lang="en-US"/>
          </a:p>
        </p:txBody>
      </p:sp>
      <p:sp>
        <p:nvSpPr>
          <p:cNvPr id="3" name="Alatunnisteen paikkamerkki 2">
            <a:extLst>
              <a:ext uri="{FF2B5EF4-FFF2-40B4-BE49-F238E27FC236}">
                <a16:creationId xmlns:a16="http://schemas.microsoft.com/office/drawing/2014/main" id="{7DF95392-F578-D08B-943F-0A2338A03B61}"/>
              </a:ext>
            </a:extLst>
          </p:cNvPr>
          <p:cNvSpPr>
            <a:spLocks noGrp="1"/>
          </p:cNvSpPr>
          <p:nvPr>
            <p:ph type="ftr" sz="quarter" idx="11"/>
          </p:nvPr>
        </p:nvSpPr>
        <p:spPr/>
        <p:txBody>
          <a:bodyPr/>
          <a:lstStyle/>
          <a:p>
            <a:endParaRPr lang="en-US"/>
          </a:p>
        </p:txBody>
      </p:sp>
      <p:sp>
        <p:nvSpPr>
          <p:cNvPr id="4" name="Kuvan paikkamerkki 3">
            <a:extLst>
              <a:ext uri="{FF2B5EF4-FFF2-40B4-BE49-F238E27FC236}">
                <a16:creationId xmlns:a16="http://schemas.microsoft.com/office/drawing/2014/main" id="{0E52F555-2E72-C951-641A-434D1805D1BE}"/>
              </a:ext>
            </a:extLst>
          </p:cNvPr>
          <p:cNvSpPr>
            <a:spLocks noGrp="1"/>
          </p:cNvSpPr>
          <p:nvPr>
            <p:ph type="pic" sz="quarter" idx="12"/>
          </p:nvPr>
        </p:nvSpPr>
        <p:spPr/>
        <p:txBody>
          <a:bodyPr/>
          <a:lstStyle/>
          <a:p>
            <a:endParaRPr lang="fi-FI"/>
          </a:p>
        </p:txBody>
      </p:sp>
      <p:sp>
        <p:nvSpPr>
          <p:cNvPr id="5" name="Otsikko 4">
            <a:extLst>
              <a:ext uri="{FF2B5EF4-FFF2-40B4-BE49-F238E27FC236}">
                <a16:creationId xmlns:a16="http://schemas.microsoft.com/office/drawing/2014/main" id="{D153B843-6F37-7F04-6212-A4EDC5075428}"/>
              </a:ext>
            </a:extLst>
          </p:cNvPr>
          <p:cNvSpPr>
            <a:spLocks noGrp="1"/>
          </p:cNvSpPr>
          <p:nvPr>
            <p:ph type="title"/>
          </p:nvPr>
        </p:nvSpPr>
        <p:spPr>
          <a:xfrm>
            <a:off x="600750" y="543697"/>
            <a:ext cx="7326152" cy="629257"/>
          </a:xfrm>
        </p:spPr>
        <p:txBody>
          <a:bodyPr/>
          <a:lstStyle/>
          <a:p>
            <a:r>
              <a:rPr lang="fi-FI" sz="2200" dirty="0"/>
              <a:t>VARUSMIESPALVELUS JA OPINTOJEN ALOITTAMINEN</a:t>
            </a:r>
          </a:p>
        </p:txBody>
      </p:sp>
      <p:sp>
        <p:nvSpPr>
          <p:cNvPr id="6" name="Sisällön paikkamerkki 5">
            <a:extLst>
              <a:ext uri="{FF2B5EF4-FFF2-40B4-BE49-F238E27FC236}">
                <a16:creationId xmlns:a16="http://schemas.microsoft.com/office/drawing/2014/main" id="{1729E09B-90AB-8E36-75E6-70D335C2FF20}"/>
              </a:ext>
            </a:extLst>
          </p:cNvPr>
          <p:cNvSpPr>
            <a:spLocks noGrp="1"/>
          </p:cNvSpPr>
          <p:nvPr>
            <p:ph idx="1"/>
          </p:nvPr>
        </p:nvSpPr>
        <p:spPr>
          <a:xfrm>
            <a:off x="409903" y="1040524"/>
            <a:ext cx="7743497" cy="3559279"/>
          </a:xfrm>
        </p:spPr>
        <p:txBody>
          <a:bodyPr/>
          <a:lstStyle/>
          <a:p>
            <a:pPr algn="l" rtl="0"/>
            <a:r>
              <a:rPr lang="fi-FI" sz="1600" dirty="0"/>
              <a:t>Esimerkki: Saat syksyllä 2025 opiskelupaikan ja siirrät opiskelujesi aloitusta varusmiespalveluksesi vuoksi, joka alkaa kesällä 2025. Voit ilmoittautua työttömäksi työnhakijaksi varusmiespalveluksen loppupuolella tai tee se heti vapauduttuasi palveluksesta, mikäli haluat saada etuutta. Kaikilta alle 25-vuotiailta työttömäksi työnhakijaksi ilmoittautuneilta, jotka aikovat hakea etuutta työttömyyden perusteella, selvitetään edellinen opintoihin hakeminen seuraavasti: </a:t>
            </a:r>
            <a:r>
              <a:rPr lang="fi-FI" sz="1600" b="0" i="0" dirty="0">
                <a:effectLst/>
                <a:latin typeface="TEDigiStyleGuideAt"/>
              </a:rPr>
              <a:t>1) Mihin oppilaitoksiin ja mille koulutuslinjoille hait yhteishaussa tai yhteishaun ulkopuolella? 2) Osallistuitko pääsykokeeseen tai muuhun valintamenettelyyn? Jos et osallistunut, kerro miksi et. 3) Jos olet aloittanut tai aloitat opinnot, kerro milloin aloitit tai aloitat ja mistä opinnoista on kyse? 4) Selvitä myös syy, mikäli et hakeutunut koulutuksiin tai ottanut opiskelupaikkaa vastaan.</a:t>
            </a:r>
          </a:p>
          <a:p>
            <a:pPr algn="l" rtl="0"/>
            <a:r>
              <a:rPr lang="fi-FI" sz="1600" dirty="0">
                <a:latin typeface="TEDigiStyleGuideAt"/>
              </a:rPr>
              <a:t>Mikäli saat syksyllä 2025 opiskelupaikan etkä aloita opintojasi, sinulta selvitetään, onko opintojen aloittamatta jättämiselle ollut pätevä syy.</a:t>
            </a:r>
            <a:endParaRPr lang="fi-FI" sz="1600" b="0" i="0" dirty="0">
              <a:effectLst/>
              <a:latin typeface="TEDigiStyleGuideAt"/>
            </a:endParaRPr>
          </a:p>
          <a:p>
            <a:pPr marL="0" indent="0">
              <a:buNone/>
            </a:pPr>
            <a:endParaRPr lang="fi-FI" sz="1400" dirty="0"/>
          </a:p>
          <a:p>
            <a:pPr marL="0" indent="0">
              <a:buNone/>
            </a:pPr>
            <a:endParaRPr lang="fi-FI" dirty="0"/>
          </a:p>
          <a:p>
            <a:endParaRPr lang="fi-FI" dirty="0"/>
          </a:p>
        </p:txBody>
      </p:sp>
    </p:spTree>
    <p:extLst>
      <p:ext uri="{BB962C8B-B14F-4D97-AF65-F5344CB8AC3E}">
        <p14:creationId xmlns:p14="http://schemas.microsoft.com/office/powerpoint/2010/main" val="3113577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0A10823-0CDE-D511-404E-54E95E07AD04}"/>
              </a:ext>
            </a:extLst>
          </p:cNvPr>
          <p:cNvSpPr>
            <a:spLocks noGrp="1"/>
          </p:cNvSpPr>
          <p:nvPr>
            <p:ph type="title"/>
          </p:nvPr>
        </p:nvSpPr>
        <p:spPr>
          <a:xfrm>
            <a:off x="439238" y="970005"/>
            <a:ext cx="7668278" cy="790833"/>
          </a:xfrm>
        </p:spPr>
        <p:txBody>
          <a:bodyPr/>
          <a:lstStyle/>
          <a:p>
            <a:r>
              <a:rPr lang="fi-FI" sz="3600" dirty="0"/>
              <a:t>TYÖLLISYYSPALVELUT NUORILLE</a:t>
            </a:r>
            <a:endParaRPr lang="fi-FI" dirty="0"/>
          </a:p>
        </p:txBody>
      </p:sp>
      <p:sp>
        <p:nvSpPr>
          <p:cNvPr id="3" name="Tekstin paikkamerkki 2">
            <a:extLst>
              <a:ext uri="{FF2B5EF4-FFF2-40B4-BE49-F238E27FC236}">
                <a16:creationId xmlns:a16="http://schemas.microsoft.com/office/drawing/2014/main" id="{81795A07-5D5D-AA6B-5A0D-2F714658B12B}"/>
              </a:ext>
            </a:extLst>
          </p:cNvPr>
          <p:cNvSpPr>
            <a:spLocks noGrp="1"/>
          </p:cNvSpPr>
          <p:nvPr>
            <p:ph type="body" sz="quarter" idx="17"/>
          </p:nvPr>
        </p:nvSpPr>
        <p:spPr>
          <a:xfrm>
            <a:off x="518073" y="1915297"/>
            <a:ext cx="7334646" cy="2496065"/>
          </a:xfrm>
        </p:spPr>
        <p:txBody>
          <a:bodyPr>
            <a:normAutofit fontScale="92500" lnSpcReduction="10000"/>
          </a:bodyPr>
          <a:lstStyle/>
          <a:p>
            <a:pPr marL="0" indent="0">
              <a:buNone/>
            </a:pPr>
            <a:r>
              <a:rPr lang="fi-FI" dirty="0">
                <a:ea typeface="+mn-lt"/>
                <a:cs typeface="+mn-lt"/>
              </a:rPr>
              <a:t>Jos vielä mietit sinulle sopivaa koulutusalaa tai jäät ilman opiskelupaikkaa, on sinulle tarjolla palveluja sopivan alan löytämiseksi. </a:t>
            </a:r>
          </a:p>
          <a:p>
            <a:pPr marL="0" indent="0">
              <a:buNone/>
            </a:pPr>
            <a:endParaRPr lang="fi-FI" dirty="0">
              <a:ea typeface="+mn-lt"/>
              <a:cs typeface="+mn-lt"/>
            </a:endParaRPr>
          </a:p>
          <a:p>
            <a:pPr marL="0" indent="0">
              <a:buNone/>
            </a:pPr>
            <a:r>
              <a:rPr lang="fi-FI" dirty="0">
                <a:ea typeface="+mn-lt"/>
                <a:cs typeface="+mn-lt"/>
              </a:rPr>
              <a:t>Palveluja ovat esimerkiksi: </a:t>
            </a:r>
          </a:p>
          <a:p>
            <a:pPr marL="0" indent="0">
              <a:buNone/>
            </a:pPr>
            <a:r>
              <a:rPr lang="fi-FI" dirty="0">
                <a:ea typeface="+mn-lt"/>
                <a:cs typeface="+mn-lt"/>
              </a:rPr>
              <a:t>• ammatinvalinnanohjaus </a:t>
            </a:r>
          </a:p>
          <a:p>
            <a:pPr marL="0" indent="0">
              <a:buNone/>
            </a:pPr>
            <a:r>
              <a:rPr lang="fi-FI" dirty="0">
                <a:ea typeface="+mn-lt"/>
                <a:cs typeface="+mn-lt"/>
              </a:rPr>
              <a:t>• koulutus- ja työkokeilu </a:t>
            </a:r>
          </a:p>
          <a:p>
            <a:pPr marL="0" indent="0">
              <a:buNone/>
            </a:pPr>
            <a:r>
              <a:rPr lang="fi-FI" dirty="0">
                <a:ea typeface="+mn-lt"/>
                <a:cs typeface="+mn-lt"/>
              </a:rPr>
              <a:t>• työnhaku- ja uravalmennus </a:t>
            </a:r>
          </a:p>
          <a:p>
            <a:pPr marL="0" indent="0">
              <a:buNone/>
            </a:pPr>
            <a:r>
              <a:rPr lang="fi-FI" dirty="0">
                <a:ea typeface="+mn-lt"/>
                <a:cs typeface="+mn-lt"/>
              </a:rPr>
              <a:t>• työvoimakoulutus (pääsääntöisesti nämä tarkoitettu yli 25-vuotiaille asiakkaille)</a:t>
            </a:r>
          </a:p>
          <a:p>
            <a:pPr marL="0" indent="0">
              <a:buNone/>
            </a:pPr>
            <a:r>
              <a:rPr lang="fi-FI" dirty="0">
                <a:ea typeface="+mn-lt"/>
                <a:cs typeface="+mn-lt"/>
              </a:rPr>
              <a:t>• kuntouttava työtoiminta</a:t>
            </a:r>
            <a:endParaRPr lang="fi-FI" dirty="0">
              <a:latin typeface="Arial"/>
              <a:cs typeface="Arial"/>
            </a:endParaRPr>
          </a:p>
          <a:p>
            <a:endParaRPr lang="fi-FI" dirty="0"/>
          </a:p>
        </p:txBody>
      </p:sp>
      <p:sp>
        <p:nvSpPr>
          <p:cNvPr id="4" name="Tekstin paikkamerkki 3">
            <a:extLst>
              <a:ext uri="{FF2B5EF4-FFF2-40B4-BE49-F238E27FC236}">
                <a16:creationId xmlns:a16="http://schemas.microsoft.com/office/drawing/2014/main" id="{70C6E61B-99D7-180E-D67F-A97FE233DC4D}"/>
              </a:ext>
            </a:extLst>
          </p:cNvPr>
          <p:cNvSpPr>
            <a:spLocks noGrp="1"/>
          </p:cNvSpPr>
          <p:nvPr>
            <p:ph type="body" sz="quarter" idx="18"/>
          </p:nvPr>
        </p:nvSpPr>
        <p:spPr>
          <a:xfrm>
            <a:off x="518073" y="4263081"/>
            <a:ext cx="6790949" cy="636373"/>
          </a:xfrm>
        </p:spPr>
        <p:txBody>
          <a:bodyPr>
            <a:normAutofit/>
          </a:bodyPr>
          <a:lstStyle/>
          <a:p>
            <a:r>
              <a:rPr lang="fi-FI" sz="1400" dirty="0">
                <a:hlinkClick r:id="rId2">
                  <a:extLst>
                    <a:ext uri="{A12FA001-AC4F-418D-AE19-62706E023703}">
                      <ahyp:hlinkClr xmlns:ahyp="http://schemas.microsoft.com/office/drawing/2018/hyperlinkcolor" val="tx"/>
                    </a:ext>
                  </a:extLst>
                </a:hlinkClick>
              </a:rPr>
              <a:t>Palvelut työttömille työnhakijoille</a:t>
            </a:r>
            <a:endParaRPr lang="fi-FI" sz="1400" dirty="0"/>
          </a:p>
          <a:p>
            <a:endParaRPr lang="fi-FI" dirty="0"/>
          </a:p>
        </p:txBody>
      </p:sp>
    </p:spTree>
    <p:extLst>
      <p:ext uri="{BB962C8B-B14F-4D97-AF65-F5344CB8AC3E}">
        <p14:creationId xmlns:p14="http://schemas.microsoft.com/office/powerpoint/2010/main" val="3345188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50E62"/>
        </a:solidFill>
        <a:effectLst/>
      </p:bgPr>
    </p:bg>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F63B875C-4064-44B1-B33B-B0E12CE76050}"/>
              </a:ext>
            </a:extLst>
          </p:cNvPr>
          <p:cNvSpPr>
            <a:spLocks noGrp="1" noChangeArrowheads="1"/>
          </p:cNvSpPr>
          <p:nvPr>
            <p:ph type="title"/>
          </p:nvPr>
        </p:nvSpPr>
        <p:spPr>
          <a:xfrm>
            <a:off x="415434" y="1797908"/>
            <a:ext cx="4053927" cy="834081"/>
          </a:xfrm>
        </p:spPr>
        <p:txBody>
          <a:bodyPr/>
          <a:lstStyle/>
          <a:p>
            <a:r>
              <a:rPr lang="LID4096" altLang="fi-FI" dirty="0">
                <a:solidFill>
                  <a:schemeClr val="bg1"/>
                </a:solidFill>
              </a:rPr>
              <a:t>Kiitos!</a:t>
            </a:r>
          </a:p>
        </p:txBody>
      </p:sp>
      <p:sp>
        <p:nvSpPr>
          <p:cNvPr id="31747" name="Text Placeholder 2">
            <a:extLst>
              <a:ext uri="{FF2B5EF4-FFF2-40B4-BE49-F238E27FC236}">
                <a16:creationId xmlns:a16="http://schemas.microsoft.com/office/drawing/2014/main" id="{D72626D1-D5C6-4B3D-98D2-3751ACAF3244}"/>
              </a:ext>
            </a:extLst>
          </p:cNvPr>
          <p:cNvSpPr>
            <a:spLocks noGrp="1" noChangeArrowheads="1"/>
          </p:cNvSpPr>
          <p:nvPr>
            <p:ph type="body" sz="quarter" idx="17"/>
          </p:nvPr>
        </p:nvSpPr>
        <p:spPr>
          <a:xfrm>
            <a:off x="415434" y="2817341"/>
            <a:ext cx="4156566" cy="1245187"/>
          </a:xfrm>
        </p:spPr>
        <p:txBody>
          <a:bodyPr>
            <a:normAutofit fontScale="32500" lnSpcReduction="20000"/>
          </a:bodyPr>
          <a:lstStyle/>
          <a:p>
            <a:pPr marL="0" lvl="0" indent="0">
              <a:lnSpc>
                <a:spcPct val="70000"/>
              </a:lnSpc>
              <a:buNone/>
            </a:pPr>
            <a:r>
              <a:rPr lang="fi-FI" sz="3700" dirty="0">
                <a:solidFill>
                  <a:schemeClr val="bg1"/>
                </a:solidFill>
                <a:latin typeface="Calibri" pitchFamily="34"/>
              </a:rPr>
              <a:t>Ohjaamon työllisyyden asiantuntijan päivystys </a:t>
            </a:r>
          </a:p>
          <a:p>
            <a:pPr marL="0" lvl="0" indent="0">
              <a:lnSpc>
                <a:spcPct val="70000"/>
              </a:lnSpc>
              <a:buNone/>
            </a:pPr>
            <a:r>
              <a:rPr lang="fi-FI" sz="3700" dirty="0" err="1">
                <a:solidFill>
                  <a:schemeClr val="bg1"/>
                </a:solidFill>
                <a:latin typeface="Calibri" pitchFamily="34"/>
              </a:rPr>
              <a:t>TyöNavigaattorissa</a:t>
            </a:r>
            <a:r>
              <a:rPr lang="fi-FI" sz="3700" dirty="0">
                <a:solidFill>
                  <a:schemeClr val="bg1"/>
                </a:solidFill>
                <a:latin typeface="Calibri" pitchFamily="34"/>
              </a:rPr>
              <a:t> os. Asemakatu 7, 70100 Kuopio</a:t>
            </a:r>
          </a:p>
          <a:p>
            <a:pPr marL="0" lvl="0" indent="0">
              <a:lnSpc>
                <a:spcPct val="70000"/>
              </a:lnSpc>
              <a:buNone/>
            </a:pPr>
            <a:r>
              <a:rPr lang="fi-FI" sz="3700" dirty="0">
                <a:solidFill>
                  <a:schemeClr val="bg1"/>
                </a:solidFill>
                <a:latin typeface="Calibri" pitchFamily="34"/>
              </a:rPr>
              <a:t>Pop </a:t>
            </a:r>
            <a:r>
              <a:rPr lang="fi-FI" sz="3700" dirty="0" err="1">
                <a:solidFill>
                  <a:schemeClr val="bg1"/>
                </a:solidFill>
                <a:latin typeface="Calibri" pitchFamily="34"/>
              </a:rPr>
              <a:t>Up</a:t>
            </a:r>
            <a:r>
              <a:rPr lang="fi-FI" sz="3700" dirty="0">
                <a:solidFill>
                  <a:schemeClr val="bg1"/>
                </a:solidFill>
                <a:latin typeface="Calibri" pitchFamily="34"/>
              </a:rPr>
              <a:t> tilassa aina keskiviikkoisin klo 13.00-15.00</a:t>
            </a:r>
          </a:p>
          <a:p>
            <a:pPr marL="0" lvl="0" indent="0">
              <a:lnSpc>
                <a:spcPct val="70000"/>
              </a:lnSpc>
              <a:buNone/>
            </a:pPr>
            <a:endParaRPr lang="fi-FI" sz="3700" dirty="0">
              <a:solidFill>
                <a:schemeClr val="bg1"/>
              </a:solidFill>
              <a:latin typeface="Calibri" pitchFamily="34"/>
            </a:endParaRPr>
          </a:p>
          <a:p>
            <a:pPr marL="0" lvl="0" indent="0">
              <a:lnSpc>
                <a:spcPct val="70000"/>
              </a:lnSpc>
              <a:buNone/>
            </a:pPr>
            <a:endParaRPr lang="fi-FI" sz="3700" dirty="0">
              <a:solidFill>
                <a:schemeClr val="bg1"/>
              </a:solidFill>
              <a:latin typeface="Calibri" pitchFamily="34"/>
            </a:endParaRPr>
          </a:p>
          <a:p>
            <a:pPr marL="0" lvl="0" indent="0">
              <a:lnSpc>
                <a:spcPct val="70000"/>
              </a:lnSpc>
              <a:buNone/>
            </a:pPr>
            <a:r>
              <a:rPr lang="fi-FI" sz="3700" dirty="0">
                <a:solidFill>
                  <a:schemeClr val="bg1"/>
                </a:solidFill>
                <a:latin typeface="Calibri" pitchFamily="34"/>
              </a:rPr>
              <a:t>Sanna Vesterinen</a:t>
            </a:r>
          </a:p>
          <a:p>
            <a:pPr marL="0" lvl="0" indent="0">
              <a:lnSpc>
                <a:spcPct val="70000"/>
              </a:lnSpc>
              <a:buNone/>
            </a:pPr>
            <a:r>
              <a:rPr lang="fi-FI" sz="3700" dirty="0">
                <a:solidFill>
                  <a:schemeClr val="bg1"/>
                </a:solidFill>
                <a:latin typeface="Calibri" pitchFamily="34"/>
              </a:rPr>
              <a:t>p. 044 718 7665</a:t>
            </a:r>
          </a:p>
          <a:p>
            <a:pPr marL="0" lvl="0" indent="0" algn="just">
              <a:lnSpc>
                <a:spcPct val="70000"/>
              </a:lnSpc>
              <a:buNone/>
            </a:pPr>
            <a:endParaRPr lang="fi-FI" sz="3500" dirty="0">
              <a:solidFill>
                <a:schemeClr val="bg1"/>
              </a:solidFill>
              <a:latin typeface="Calibri" pitchFamily="34"/>
            </a:endParaRPr>
          </a:p>
          <a:p>
            <a:endParaRPr lang="LID4096" altLang="fi-FI" dirty="0">
              <a:solidFill>
                <a:schemeClr val="bg1"/>
              </a:solidFill>
            </a:endParaRPr>
          </a:p>
        </p:txBody>
      </p:sp>
      <p:sp>
        <p:nvSpPr>
          <p:cNvPr id="31748" name="Text Placeholder 3">
            <a:extLst>
              <a:ext uri="{FF2B5EF4-FFF2-40B4-BE49-F238E27FC236}">
                <a16:creationId xmlns:a16="http://schemas.microsoft.com/office/drawing/2014/main" id="{A68962C2-993E-43E5-9557-61E32B75FBDB}"/>
              </a:ext>
            </a:extLst>
          </p:cNvPr>
          <p:cNvSpPr>
            <a:spLocks noGrp="1" noChangeArrowheads="1"/>
          </p:cNvSpPr>
          <p:nvPr>
            <p:ph type="body" sz="quarter" idx="18"/>
          </p:nvPr>
        </p:nvSpPr>
        <p:spPr>
          <a:xfrm>
            <a:off x="415436" y="4201921"/>
            <a:ext cx="2530964" cy="623475"/>
          </a:xfrm>
        </p:spPr>
        <p:txBody>
          <a:bodyPr/>
          <a:lstStyle/>
          <a:p>
            <a:pPr>
              <a:spcBef>
                <a:spcPct val="0"/>
              </a:spcBef>
            </a:pPr>
            <a:r>
              <a:rPr lang="en-GB" altLang="fi-FI" dirty="0" err="1"/>
              <a:t>sanna.vesterinen</a:t>
            </a:r>
            <a:r>
              <a:rPr lang="en-GB" altLang="fi-FI" dirty="0">
                <a:solidFill>
                  <a:schemeClr val="bg1"/>
                </a:solidFill>
              </a:rPr>
              <a:t>(at)kuopio.fi</a:t>
            </a:r>
          </a:p>
          <a:p>
            <a:pPr>
              <a:spcBef>
                <a:spcPct val="0"/>
              </a:spcBef>
            </a:pPr>
            <a:r>
              <a:rPr lang="en-GB" altLang="fi-FI" dirty="0">
                <a:hlinkClick r:id="rId2">
                  <a:extLst>
                    <a:ext uri="{A12FA001-AC4F-418D-AE19-62706E023703}">
                      <ahyp:hlinkClr xmlns:ahyp="http://schemas.microsoft.com/office/drawing/2018/hyperlinkcolor" val="tx"/>
                    </a:ext>
                  </a:extLst>
                </a:hlinkClick>
              </a:rPr>
              <a:t>www.kuopio.fi</a:t>
            </a:r>
            <a:endParaRPr lang="en-GB" altLang="fi-FI" dirty="0"/>
          </a:p>
          <a:p>
            <a:pPr>
              <a:spcBef>
                <a:spcPct val="0"/>
              </a:spcBef>
            </a:pPr>
            <a:endParaRPr lang="LID4096" altLang="fi-FI" dirty="0">
              <a:solidFill>
                <a:schemeClr val="bg1"/>
              </a:solidFill>
            </a:endParaRPr>
          </a:p>
        </p:txBody>
      </p:sp>
    </p:spTree>
  </p:cSld>
  <p:clrMapOvr>
    <a:masterClrMapping/>
  </p:clrMapOvr>
</p:sld>
</file>

<file path=ppt/theme/theme1.xml><?xml version="1.0" encoding="utf-8"?>
<a:theme xmlns:a="http://schemas.openxmlformats.org/drawingml/2006/main" name="Office-teema">
  <a:themeElements>
    <a:clrScheme name="Kuopio teema 2022">
      <a:dk1>
        <a:srgbClr val="000000"/>
      </a:dk1>
      <a:lt1>
        <a:srgbClr val="FFFFFF"/>
      </a:lt1>
      <a:dk2>
        <a:srgbClr val="275D38"/>
      </a:dk2>
      <a:lt2>
        <a:srgbClr val="F6EB61"/>
      </a:lt2>
      <a:accent1>
        <a:srgbClr val="F277C6"/>
      </a:accent1>
      <a:accent2>
        <a:srgbClr val="240E61"/>
      </a:accent2>
      <a:accent3>
        <a:srgbClr val="FDAA63"/>
      </a:accent3>
      <a:accent4>
        <a:srgbClr val="5971DF"/>
      </a:accent4>
      <a:accent5>
        <a:srgbClr val="CEFF8C"/>
      </a:accent5>
      <a:accent6>
        <a:srgbClr val="E56954"/>
      </a:accent6>
      <a:hlink>
        <a:srgbClr val="5971DF"/>
      </a:hlink>
      <a:folHlink>
        <a:srgbClr val="8030A7"/>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uopio_mallipohja_20221020" id="{2F3C4F5D-A972-48C1-8C6E-AE4A415F6ACF}" vid="{6E0F303A-ABE3-4F40-9CC3-5BAEDDA2B85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9871DB2A06996C439ED0B5533A0D7C44" ma:contentTypeVersion="20" ma:contentTypeDescription="Luo uusi asiakirja." ma:contentTypeScope="" ma:versionID="9f11e0771f7b027208a6db328dd9cdcb">
  <xsd:schema xmlns:xsd="http://www.w3.org/2001/XMLSchema" xmlns:xs="http://www.w3.org/2001/XMLSchema" xmlns:p="http://schemas.microsoft.com/office/2006/metadata/properties" xmlns:ns1="http://schemas.microsoft.com/sharepoint/v3" xmlns:ns2="a291f5fc-573c-4bae-bd3a-b02015269793" xmlns:ns3="f79fda15-fdf3-464c-a3b3-434e7c2ffffd" xmlns:ns4="0d6d4dba-695f-45ba-b49a-c33d35e8033f" targetNamespace="http://schemas.microsoft.com/office/2006/metadata/properties" ma:root="true" ma:fieldsID="823487ff16c762fa7c46c5724e506088" ns1:_="" ns2:_="" ns3:_="" ns4:_="">
    <xsd:import namespace="http://schemas.microsoft.com/sharepoint/v3"/>
    <xsd:import namespace="a291f5fc-573c-4bae-bd3a-b02015269793"/>
    <xsd:import namespace="f79fda15-fdf3-464c-a3b3-434e7c2ffffd"/>
    <xsd:import namespace="0d6d4dba-695f-45ba-b49a-c33d35e8033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1:_ip_UnifiedCompliancePolicyProperties" minOccurs="0"/>
                <xsd:element ref="ns1:_ip_UnifiedCompliancePolicyUIActio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ServiceAutoKeyPoints" minOccurs="0"/>
                <xsd:element ref="ns2:MediaServiceKeyPoint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Yhtenäisen yhteensopivuuskäytännön ominaisuudet" ma:hidden="true" ma:internalName="_ip_UnifiedCompliancePolicyProperties">
      <xsd:simpleType>
        <xsd:restriction base="dms:Note"/>
      </xsd:simpleType>
    </xsd:element>
    <xsd:element name="_ip_UnifiedCompliancePolicyUIAction" ma:index="13" nillable="true" ma:displayName="Yhtenäisen yhteensopivuuskäytännön käyttöliittymän toiminto"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291f5fc-573c-4bae-bd3a-b020152697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lcf76f155ced4ddcb4097134ff3c332f" ma:index="24" nillable="true" ma:taxonomy="true" ma:internalName="lcf76f155ced4ddcb4097134ff3c332f" ma:taxonomyFieldName="MediaServiceImageTags" ma:displayName="Kuvien tunnisteet" ma:readOnly="false" ma:fieldId="{5cf76f15-5ced-4ddc-b409-7134ff3c332f}" ma:taxonomyMulti="true" ma:sspId="49964bb6-1a6e-4045-af7e-4cdc4df8974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79fda15-fdf3-464c-a3b3-434e7c2ffffd" elementFormDefault="qualified">
    <xsd:import namespace="http://schemas.microsoft.com/office/2006/documentManagement/types"/>
    <xsd:import namespace="http://schemas.microsoft.com/office/infopath/2007/PartnerControls"/>
    <xsd:element name="SharedWithUsers" ma:index="1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Jakamisen tiedot"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d6d4dba-695f-45ba-b49a-c33d35e8033f"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0856ca73-7772-4861-a9f8-6bad5ecb3907}" ma:internalName="TaxCatchAll" ma:showField="CatchAllData" ma:web="f79fda15-fdf3-464c-a3b3-434e7c2ffff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a291f5fc-573c-4bae-bd3a-b02015269793">
      <Terms xmlns="http://schemas.microsoft.com/office/infopath/2007/PartnerControls"/>
    </lcf76f155ced4ddcb4097134ff3c332f>
    <_ip_UnifiedCompliancePolicyProperties xmlns="http://schemas.microsoft.com/sharepoint/v3" xsi:nil="true"/>
    <TaxCatchAll xmlns="0d6d4dba-695f-45ba-b49a-c33d35e8033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D297E73-F0C0-4D10-AF6C-29AE024E2D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291f5fc-573c-4bae-bd3a-b02015269793"/>
    <ds:schemaRef ds:uri="f79fda15-fdf3-464c-a3b3-434e7c2ffffd"/>
    <ds:schemaRef ds:uri="0d6d4dba-695f-45ba-b49a-c33d35e8033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608D7BF-14D4-41A0-9568-78D8C55F3500}">
  <ds:schemaRefs>
    <ds:schemaRef ds:uri="f79fda15-fdf3-464c-a3b3-434e7c2ffffd"/>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0d6d4dba-695f-45ba-b49a-c33d35e8033f"/>
    <ds:schemaRef ds:uri="a291f5fc-573c-4bae-bd3a-b02015269793"/>
    <ds:schemaRef ds:uri="http://www.w3.org/XML/1998/namespace"/>
    <ds:schemaRef ds:uri="http://purl.org/dc/dcmitype/"/>
  </ds:schemaRefs>
</ds:datastoreItem>
</file>

<file path=customXml/itemProps3.xml><?xml version="1.0" encoding="utf-8"?>
<ds:datastoreItem xmlns:ds="http://schemas.openxmlformats.org/officeDocument/2006/customXml" ds:itemID="{D5220818-CC42-462E-BD1C-232A99AF72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Kuopio_mallipohja_20221020</Template>
  <TotalTime>2086</TotalTime>
  <Words>418</Words>
  <Application>Microsoft Office PowerPoint</Application>
  <PresentationFormat>Näytössä katseltava esitys (16:9)</PresentationFormat>
  <Paragraphs>48</Paragraphs>
  <Slides>6</Slides>
  <Notes>0</Notes>
  <HiddenSlides>0</HiddenSlides>
  <MMClips>0</MMClips>
  <ScaleCrop>false</ScaleCrop>
  <HeadingPairs>
    <vt:vector size="6" baseType="variant">
      <vt:variant>
        <vt:lpstr>Käytetyt fontit</vt:lpstr>
      </vt:variant>
      <vt:variant>
        <vt:i4>7</vt:i4>
      </vt:variant>
      <vt:variant>
        <vt:lpstr>Teema</vt:lpstr>
      </vt:variant>
      <vt:variant>
        <vt:i4>1</vt:i4>
      </vt:variant>
      <vt:variant>
        <vt:lpstr>Dian otsikot</vt:lpstr>
      </vt:variant>
      <vt:variant>
        <vt:i4>6</vt:i4>
      </vt:variant>
    </vt:vector>
  </HeadingPairs>
  <TitlesOfParts>
    <vt:vector size="14" baseType="lpstr">
      <vt:lpstr>Arial</vt:lpstr>
      <vt:lpstr>Calibri</vt:lpstr>
      <vt:lpstr>Corbel</vt:lpstr>
      <vt:lpstr>Effra</vt:lpstr>
      <vt:lpstr>PP Agrandir Wide Black</vt:lpstr>
      <vt:lpstr>System Font Regular</vt:lpstr>
      <vt:lpstr>TEDigiStyleGuideAt</vt:lpstr>
      <vt:lpstr>Office-teema</vt:lpstr>
      <vt:lpstr>KOULUTUSHAKU  JA TYÖTTÖMYYSTURVA </vt:lpstr>
      <vt:lpstr>ALLE 25-VUOTIAAN TYÖTTÖMYYSTURVA</vt:lpstr>
      <vt:lpstr>TYÖTTÖMÄKSI TYÖNHAKIJAKSI ILMOITTAUTUMINEN</vt:lpstr>
      <vt:lpstr>VARUSMIESPALVELUS JA OPINTOJEN ALOITTAMINEN</vt:lpstr>
      <vt:lpstr>TYÖLLISYYSPALVELUT NUORILLE</vt:lpstr>
      <vt:lpstr>Kiitos!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Otsikko tulee tähän näin</dc:title>
  <dc:creator>Nevalainen Soile Marika</dc:creator>
  <cp:lastModifiedBy>Karjalainen Tiina</cp:lastModifiedBy>
  <cp:revision>68</cp:revision>
  <dcterms:created xsi:type="dcterms:W3CDTF">2022-10-20T06:20:48Z</dcterms:created>
  <dcterms:modified xsi:type="dcterms:W3CDTF">2025-02-04T11:58:02Z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0x0101009871DB2A06996C439ED0B5533A0D7C44</vt:lpwstr>
  </property>
  <property fmtid="{D5CDD505-2E9C-101B-9397-08002B2CF9AE}" pid="3" name="MediaServiceImageTags">
    <vt:lpwstr/>
  </property>
</Properties>
</file>