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00A573-5AB9-423F-91BA-EA8B3EC3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F785375-1C23-415D-94DB-250F9171B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1BCF5B-38D0-4DCF-ADD6-9C1AF774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01E3DB-9381-4E08-8AFD-3993D18B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92F86B-FB28-47F6-A93F-A56352D2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02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195EB4-9B43-4F1C-BEB0-E1A8FF54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C0DB6E-94AC-4F60-8ACA-771FC8D43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E264B9-BE34-4B0D-AEFC-2FAC286C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E08C32-9605-4E9D-B9AF-4A62283C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AC2A75-E6B6-430F-9405-C840C3AE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398024F-4015-49F1-ABEE-B26FCB7F4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83288F2-7667-42B7-A42F-547000CE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8B3BA8-77CC-453C-8B09-360FAEE6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E6D159-0698-4171-8C52-AE63E439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B55F8-03E6-4C58-8638-70CC4BD6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1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FEC05B-606D-4A57-B4B7-5618183D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4E806F-A8AF-48E9-8BDA-1745A254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B11CBD-6CE3-4BFE-A709-7A2F3036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477C26-5D31-4584-A41E-DCB0D04F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072775-E67F-433D-A97A-7976A0B5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3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1C91E1-50CE-4A1E-AAC3-CEA43551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AECFA2-601E-413C-A203-A8699326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6D2DA4-27E8-4A3D-9B91-7B0A0936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5BCFB9-0F77-49D7-BDD9-16119315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DBECE3-B3F7-4BF8-9320-D5A7A68E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38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E6D5D5-5616-484C-A073-89FC89DF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6F200A-0BCE-4E03-B919-743BC5646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C9B1C2-48F2-4E95-BEC3-ADCA3D02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380B36-7FCE-45D1-804C-59BBA059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9C035E-ED20-457F-94B6-04527C4F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B5E3BC-5888-412B-9814-7062A2F8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5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06E470-82DB-45A6-8276-FF18391E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9592ED-541E-4F68-94AB-28D62E8D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65A9E8-8DFF-4E42-802D-BA17090DD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38EB0E-416B-4683-B453-2C27A9EBC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223A89-12A8-4097-BF05-BC70F77DA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2700C06-39B3-4725-9596-2DBF5217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72F13C-EEBC-46E8-B7BE-E30C3A19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78B00FE-97DD-463D-878B-EF21CFDE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D09B9C-2445-49B7-97BD-7759A1A8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C301DC-8D12-4207-B585-99B078C8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B6F67E-710A-4E82-AB18-C0E4F7CB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FD425A-E05E-41D2-ABCE-8F81EC8D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68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ECD8BB8-23A4-42EB-A0B6-A0EC43CB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CFE187B-2B88-45B4-B1AE-86EE7C36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CC8D30-F198-43A4-ADBF-1C935690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28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EEB7F-67CC-4987-9E55-698CB352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9413DC-498C-4E72-99FA-10DC320B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C79FA2-C99A-49EB-94BE-E75147941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FFE45E-9748-46D0-AB9F-1DA71F7F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F614D3-D982-4E63-950C-5A843101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9F9CA4-D1F2-44FA-A7EE-6EA7000A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2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AF420B-5DCF-492B-AD2A-E87CE42A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490037-B79D-4AFA-A919-5F56DE0E9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1A340F-5A88-471F-A6AD-79B57FDF2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21CF81-1136-4F6D-B01D-E0FA4E4D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020081-050E-4FCC-8BE6-3DE05E12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0918B6-F41A-4B04-81D3-5A7993CF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62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CAF4CB-7F9E-4535-BE41-F1319FFD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1B3CD7-A150-4DA7-B2A6-04071852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A24B72-E9D0-40F9-963C-7B342D23D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7E01-0527-4371-AAC2-CB7BF9E78F6F}" type="datetimeFigureOut">
              <a:rPr lang="fi-FI" smtClean="0"/>
              <a:t>27.9.2023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FBAD62-782B-4B4F-8266-766D2DCD9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22E5D5-2000-4B90-A63D-06124C892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2066-8712-4240-AB31-85640422D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77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BBD9D-47EC-4019-A0DB-6BB6BC5AB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54112"/>
          </a:xfrm>
        </p:spPr>
        <p:txBody>
          <a:bodyPr/>
          <a:lstStyle/>
          <a:p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Ruokailuajat porrastetusti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7E004D-EB85-41C5-8D81-E293EEA81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sz="4000" dirty="0"/>
          </a:p>
          <a:p>
            <a:r>
              <a:rPr lang="fi-FI" sz="4000" dirty="0"/>
              <a:t>					Jakso 2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414270E-735A-4E67-9F3F-6FE79606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82265"/>
            <a:ext cx="6898640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6F1A6-6A2B-4750-9D50-04865615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highlight>
                  <a:srgbClr val="FFFF00"/>
                </a:highlight>
              </a:rPr>
              <a:t>1. vuoden opiskelijat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D10DF0-6301-43E5-A2E2-92E6AE34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fi-FI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RUOKAILUAIKA klo 10.55 – 11.30, PORRASTUS SEURAAVASTI: </a:t>
            </a:r>
            <a:endParaRPr lang="fi-FI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ryhmät 23D, 23E ja 23F menevät ruokalaan heti tunnin päätyttyä 10.55 </a:t>
            </a:r>
            <a:endParaRPr lang="fi-FI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ryhmät 23A, 23B ja 23C klo 11.15,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470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7A2AF2-509E-480A-B936-C7A24E12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highlight>
                  <a:srgbClr val="FFFF00"/>
                </a:highlight>
              </a:rPr>
              <a:t>2. vuoden opiskelijat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489F0DD-7581-4ACB-93CC-8E6AACFF2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83998"/>
              </p:ext>
            </p:extLst>
          </p:nvPr>
        </p:nvGraphicFramePr>
        <p:xfrm>
          <a:off x="1647826" y="2305049"/>
          <a:ext cx="9344024" cy="3354705"/>
        </p:xfrm>
        <a:graphic>
          <a:graphicData uri="http://schemas.openxmlformats.org/drawingml/2006/table">
            <a:tbl>
              <a:tblPr firstRow="1" firstCol="1" bandRow="1"/>
              <a:tblGrid>
                <a:gridCol w="3664253">
                  <a:extLst>
                    <a:ext uri="{9D8B030D-6E8A-4147-A177-3AD203B41FA5}">
                      <a16:colId xmlns:a16="http://schemas.microsoft.com/office/drawing/2014/main" val="514174168"/>
                    </a:ext>
                  </a:extLst>
                </a:gridCol>
                <a:gridCol w="3549558">
                  <a:extLst>
                    <a:ext uri="{9D8B030D-6E8A-4147-A177-3AD203B41FA5}">
                      <a16:colId xmlns:a16="http://schemas.microsoft.com/office/drawing/2014/main" val="3169781476"/>
                    </a:ext>
                  </a:extLst>
                </a:gridCol>
                <a:gridCol w="2130213">
                  <a:extLst>
                    <a:ext uri="{9D8B030D-6E8A-4147-A177-3AD203B41FA5}">
                      <a16:colId xmlns:a16="http://schemas.microsoft.com/office/drawing/2014/main" val="1866233135"/>
                    </a:ext>
                  </a:extLst>
                </a:gridCol>
              </a:tblGrid>
              <a:tr h="611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Maanantai (</a:t>
                      </a:r>
                      <a:r>
                        <a:rPr lang="fi-FI" sz="36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jno</a:t>
                      </a:r>
                      <a:r>
                        <a:rPr lang="fi-FI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6)</a:t>
                      </a:r>
                      <a:endParaRPr lang="fi-FI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40785"/>
                  </a:ext>
                </a:extLst>
              </a:tr>
              <a:tr h="2446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11.30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MAA06 Kaisa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HI03 Eero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ENA05 Jarmo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i-FI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11.50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RUB14 Vinski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TE03 Jari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12.20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717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0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50E8DC-B13A-4A9B-9FE2-E1079E22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prstClr val="black"/>
                </a:solidFill>
                <a:highlight>
                  <a:srgbClr val="FFFF00"/>
                </a:highlight>
              </a:rPr>
              <a:t>2. vuoden opiskelijat</a:t>
            </a:r>
            <a:endParaRPr lang="fi-FI" b="1" dirty="0">
              <a:highlight>
                <a:srgbClr val="FFFF00"/>
              </a:highlight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0C3EAB0-0130-4AB4-B8EA-CCD297D69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287199"/>
              </p:ext>
            </p:extLst>
          </p:nvPr>
        </p:nvGraphicFramePr>
        <p:xfrm>
          <a:off x="1362076" y="1943101"/>
          <a:ext cx="9191624" cy="3814116"/>
        </p:xfrm>
        <a:graphic>
          <a:graphicData uri="http://schemas.openxmlformats.org/drawingml/2006/table">
            <a:tbl>
              <a:tblPr firstRow="1" firstCol="1" bandRow="1"/>
              <a:tblGrid>
                <a:gridCol w="3648074">
                  <a:extLst>
                    <a:ext uri="{9D8B030D-6E8A-4147-A177-3AD203B41FA5}">
                      <a16:colId xmlns:a16="http://schemas.microsoft.com/office/drawing/2014/main" val="4182801808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1088042706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1879679333"/>
                    </a:ext>
                  </a:extLst>
                </a:gridCol>
              </a:tblGrid>
              <a:tr h="103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Tiistai/Torstai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i-FI" sz="36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jno</a:t>
                      </a:r>
                      <a:r>
                        <a:rPr lang="fi-FI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4)</a:t>
                      </a:r>
                      <a:endParaRPr lang="fi-FI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32291"/>
                  </a:ext>
                </a:extLst>
              </a:tr>
              <a:tr h="271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11.30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ÄI06 Ritva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ENA04 Pirpa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KE04 Pekka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11.50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FY05 JP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BI02 Laura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YH03 Heikki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fi-FI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12.20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08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72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50E8DC-B13A-4A9B-9FE2-E1079E22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prstClr val="black"/>
                </a:solidFill>
                <a:highlight>
                  <a:srgbClr val="FFFF00"/>
                </a:highlight>
              </a:rPr>
              <a:t>2. vuoden opiskelijat</a:t>
            </a:r>
            <a:endParaRPr lang="fi-FI" b="1" dirty="0">
              <a:highlight>
                <a:srgbClr val="FFFF00"/>
              </a:highlight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0C3EAB0-0130-4AB4-B8EA-CCD297D69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749583"/>
              </p:ext>
            </p:extLst>
          </p:nvPr>
        </p:nvGraphicFramePr>
        <p:xfrm>
          <a:off x="1362076" y="1943101"/>
          <a:ext cx="9191624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4210049">
                  <a:extLst>
                    <a:ext uri="{9D8B030D-6E8A-4147-A177-3AD203B41FA5}">
                      <a16:colId xmlns:a16="http://schemas.microsoft.com/office/drawing/2014/main" val="4182801808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1088042706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879679333"/>
                    </a:ext>
                  </a:extLst>
                </a:gridCol>
              </a:tblGrid>
              <a:tr h="1036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Keskiviikko/Perjantai (</a:t>
                      </a:r>
                      <a:r>
                        <a:rPr kumimoji="0" lang="fi-FI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jno</a:t>
                      </a:r>
                      <a:r>
                        <a:rPr kumimoji="0" lang="fi-FI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i-FI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</a:t>
                      </a:r>
                      <a:endParaRPr lang="fi-FI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32291"/>
                  </a:ext>
                </a:extLst>
              </a:tr>
              <a:tr h="271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11.30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ÄI05 Riikka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ENA04 Jarmo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YH04 </a:t>
                      </a: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Heikki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11.50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RUB14 Tapio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MAB04 Pekka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MAB05 JP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UE05 Anna-Liisa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fi-FI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klo 12.20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08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60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45C635-9202-05F7-53DE-C0052AB2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highlight>
                  <a:srgbClr val="FFFF00"/>
                </a:highlight>
              </a:rPr>
              <a:t>3. ja 4. vuoden opiskelijat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7474BA-02C6-0332-0B4E-39B8636E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b="1" dirty="0"/>
              <a:t>PORRASTUS SEURAAVASTI:</a:t>
            </a:r>
          </a:p>
          <a:p>
            <a:r>
              <a:rPr lang="fi-FI" sz="4000" dirty="0"/>
              <a:t>21D, 21E, 20 ja kahden tutkinnon opiskelijat klo 12.20 alkaen</a:t>
            </a:r>
          </a:p>
          <a:p>
            <a:r>
              <a:rPr lang="fi-FI" sz="4000" dirty="0"/>
              <a:t>21A, 21B ja 21C klo 12.45 alkaen </a:t>
            </a:r>
          </a:p>
        </p:txBody>
      </p:sp>
    </p:spTree>
    <p:extLst>
      <p:ext uri="{BB962C8B-B14F-4D97-AF65-F5344CB8AC3E}">
        <p14:creationId xmlns:p14="http://schemas.microsoft.com/office/powerpoint/2010/main" val="295096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166</Words>
  <Application>Microsoft Office PowerPoint</Application>
  <PresentationFormat>Laajakuva</PresentationFormat>
  <Paragraphs>51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Office-teema</vt:lpstr>
      <vt:lpstr>Ruokailuajat porrastetusti</vt:lpstr>
      <vt:lpstr>1. vuoden opiskelijat</vt:lpstr>
      <vt:lpstr>2. vuoden opiskelijat</vt:lpstr>
      <vt:lpstr>2. vuoden opiskelijat</vt:lpstr>
      <vt:lpstr>2. vuoden opiskelijat</vt:lpstr>
      <vt:lpstr>3. ja 4. vuoden opiskelijat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Ruokailuajat porrastetusti</dc:title>
  <dc:creator>Karjalainen Tiina Tuulikki</dc:creator>
  <cp:lastModifiedBy>Karjalainen Tiina Tuulikki</cp:lastModifiedBy>
  <cp:revision>11</cp:revision>
  <dcterms:created xsi:type="dcterms:W3CDTF">2022-08-08T07:01:02Z</dcterms:created>
  <dcterms:modified xsi:type="dcterms:W3CDTF">2023-09-27T12:39:45Z</dcterms:modified>
</cp:coreProperties>
</file>