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8" r:id="rId5"/>
    <p:sldId id="257" r:id="rId6"/>
    <p:sldId id="259" r:id="rId7"/>
    <p:sldId id="258" r:id="rId8"/>
    <p:sldId id="265" r:id="rId9"/>
    <p:sldId id="269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D5F84DEC-90F1-4E54-A607-E77FA8CF9C29}">
          <p14:sldIdLst>
            <p14:sldId id="268"/>
            <p14:sldId id="257"/>
            <p14:sldId id="259"/>
            <p14:sldId id="258"/>
          </p14:sldIdLst>
        </p14:section>
        <p14:section name="Nimetön osa" id="{9BF60459-5A52-4A02-A5CF-680C01923115}">
          <p14:sldIdLst>
            <p14:sldId id="265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253BB8-6D63-4DBA-BA04-3C9EFE37F7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1A8559D-6D1F-4DE1-A113-B874254CD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361408-C726-402A-910E-521AC1C78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7514348-017B-41FC-9C25-40FC3B4F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04C6C9-0754-483E-BD46-ECE10902C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359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8E77CB-980A-4C1A-AE61-388BAD7D4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9554CD2-5ED1-419D-9565-106F35421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ABBEA2-483D-4245-ADC9-D22B4F9D9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F873999-F8FF-4B56-92F3-688603B28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59261F-F936-462A-AF28-7C332F648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BCBCC92-1BC4-4468-9323-5C56CCE1A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C645447-AF6E-47BF-9E4B-C25577188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97C3BB-DE18-4463-B1DB-69D460BF0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838B639-AFAE-49FB-821E-7251F4726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869CDE-2A44-4B7D-ADB0-6718D3280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65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A8B8B3-AB99-41E6-A304-4C2AB9781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1A1515-FD93-469E-A244-DD56E5A04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1A016E-F980-4B25-A204-7DEF20CCF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14C967A-8543-4190-A83F-C95CC92F8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3A3F1C0-997C-47DE-8122-52A15837B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5053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DAD913-9BF9-479E-949F-682FC404C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175A93-2501-42A9-B04F-86E4176B7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415CB51-8D8F-48C2-BE65-7283653EB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715331-D0F4-49F1-B460-A592421A2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95BA958-3BFA-405D-9857-CB344D2F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485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BB7691-3C24-4646-8A68-447AA3ADD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90C63AB-C480-4A9F-8C31-F529488CBA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5467C05-4684-4FC1-B673-43A90DAF0D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5F8070-C421-46C7-95FC-F5A710D27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81FE2BD-6814-462C-BA58-EC16CC90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6C56B5F-1BFE-443E-89F9-99030FEF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3294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AE0660-F75D-4749-B3B8-4AD29096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60794B5-F2B6-4BA7-8232-6E91FA31C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DEE56F5-F2BC-4282-8308-0DF3C29B9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2B945D8-2DF4-47A4-8A89-2311542E5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E86F50EE-478B-4B86-9C58-5923CCA488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EF9FCAE-A2D0-4AD0-A6EF-2A0BEC1A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084A232-B781-42F0-8A62-785B701B8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C587B1A-FB98-4D70-AF0C-8F75A2DA7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647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5F1A41-C5BE-4E36-85FB-4CD3B2C1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CD40C2-74A1-4089-A740-69152CB62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D3757D1-67B7-41D1-B7A6-BF797459B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7AD0AC3-8336-44B2-B603-6A745B0A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662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D9FC1D0D-05F9-42C2-A1B2-62E1AEC03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68399BD-53BA-4E59-957F-9F9A272C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1B4CC6B-AF55-4706-AEA1-D7581E67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28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5DD752-0C8B-425E-9DE5-E7AB618C6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B2553E-9397-44A5-9A5A-AF4D24E6E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F1D5EF0-79C8-4ACD-826F-54E31A559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89AE574-7877-492B-87FF-036908EF3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3C19D77-646D-44CF-9297-3D5A2E1ED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4014300-1BB6-47D0-8966-9D99040DC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632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C443B7-5840-4829-9E66-A509A16D2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7ADFA3A-5E37-4C05-9E47-3F84F66552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C7A60F8-A1A6-46E1-9E92-831D3CD00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7BD4AB7-24C4-43CE-B8D6-C9E004845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7586FEE-D90A-4417-9D88-569D2A8B9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5A8714E-307D-42A5-9BD0-6EF677F8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073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691F53B-DE50-4244-8027-8609267B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7D20410-262F-4BDC-980D-C86226A63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DEEFAFF-307A-48E3-9FE2-D9FF40554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35BF-098B-4616-99AD-C40D137AC809}" type="datetimeFigureOut">
              <a:rPr lang="fi-FI" smtClean="0"/>
              <a:t>7.2.2023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0D1350-7A5D-4D7A-A21A-404F0659D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1F8AF3-B107-4BAD-9FB4-904184B887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88CE4-AD78-4C4A-A384-C9195EB6C40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646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FBABE0-CFCA-46AC-9D45-F7F0A27FD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0AD100D-E354-47D7-A873-7A0129F75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0592" y="153703"/>
            <a:ext cx="3932237" cy="3811588"/>
          </a:xfrm>
        </p:spPr>
        <p:txBody>
          <a:bodyPr/>
          <a:lstStyle/>
          <a:p>
            <a:r>
              <a:rPr lang="fi-FI" dirty="0"/>
              <a:t> </a:t>
            </a:r>
          </a:p>
        </p:txBody>
      </p:sp>
      <p:sp>
        <p:nvSpPr>
          <p:cNvPr id="10" name="Sisällön paikkamerkki 9">
            <a:extLst>
              <a:ext uri="{FF2B5EF4-FFF2-40B4-BE49-F238E27FC236}">
                <a16:creationId xmlns:a16="http://schemas.microsoft.com/office/drawing/2014/main" id="{D5683AA4-69E1-4A71-846F-3DC20B6F4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8008" y="1711785"/>
            <a:ext cx="4053400" cy="487362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800" dirty="0">
                <a:solidFill>
                  <a:srgbClr val="C00000"/>
                </a:solidFill>
                <a:latin typeface="AR CHRISTY"/>
              </a:rPr>
              <a:t>Aktiivisen kansalaisen passi</a:t>
            </a:r>
          </a:p>
          <a:p>
            <a:pPr marL="0" indent="0" algn="ctr">
              <a:buNone/>
            </a:pPr>
            <a:endParaRPr lang="fi-FI" sz="6000" dirty="0">
              <a:solidFill>
                <a:srgbClr val="C00000"/>
              </a:solidFill>
              <a:latin typeface="AR CHRISTY"/>
            </a:endParaRPr>
          </a:p>
          <a:p>
            <a:pPr marL="0" indent="0" algn="ctr">
              <a:buNone/>
            </a:pPr>
            <a:endParaRPr lang="fi-FI" sz="6000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4D89C0DA-C6A8-4D77-9103-F8A17A9FD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1257300"/>
            <a:ext cx="6009207" cy="4243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59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DDB1E1-70AC-430C-AFF7-E9213E0F0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913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i-FI" sz="5400" dirty="0">
                <a:solidFill>
                  <a:srgbClr val="C00000"/>
                </a:solidFill>
                <a:latin typeface="AR CHRISTY" panose="02000000000000000000" pitchFamily="2" charset="0"/>
              </a:rPr>
              <a:t>Tavoitteet: </a:t>
            </a:r>
            <a:br>
              <a:rPr lang="fi-FI" b="0" i="0" dirty="0">
                <a:solidFill>
                  <a:srgbClr val="C00000"/>
                </a:solidFill>
                <a:effectLst/>
              </a:rPr>
            </a:br>
            <a:endParaRPr lang="fi-FI" dirty="0">
              <a:solidFill>
                <a:srgbClr val="C00000"/>
              </a:solidFill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870BD39-DAC9-442D-86FD-39125737CB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0" y="2882638"/>
            <a:ext cx="12024220" cy="4351338"/>
          </a:xfrm>
        </p:spPr>
        <p:txBody>
          <a:bodyPr>
            <a:normAutofit/>
          </a:bodyPr>
          <a:lstStyle/>
          <a:p>
            <a:pPr marL="0" indent="0" algn="ctr" fontAlgn="base">
              <a:buNone/>
            </a:pPr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Palkita opiskelijoita </a:t>
            </a:r>
          </a:p>
          <a:p>
            <a:pPr marL="0" indent="0" algn="ctr" fontAlgn="base">
              <a:buNone/>
            </a:pPr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aktiivisuudesta</a:t>
            </a:r>
          </a:p>
          <a:p>
            <a:pPr marL="0" indent="0" algn="ctr" fontAlgn="base">
              <a:buNone/>
            </a:pPr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 koulussa ja koulun ulkopuolella</a:t>
            </a:r>
          </a:p>
          <a:p>
            <a:pPr marL="0" indent="0" algn="ctr" fontAlgn="base">
              <a:buNone/>
            </a:pPr>
            <a:endParaRPr lang="fi-FI" sz="36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0" indent="0" algn="ctr" fontAlgn="base">
              <a:buNone/>
            </a:pPr>
            <a:endParaRPr lang="fi-FI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5688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B0135D6-D8AD-4966-91AE-0CFF49588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133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i-FI" sz="6000" dirty="0">
                <a:solidFill>
                  <a:srgbClr val="C00000"/>
                </a:solidFill>
                <a:latin typeface="AR CHRISTY" panose="02000000000000000000" pitchFamily="2" charset="0"/>
              </a:rPr>
              <a:t>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859A164-2977-4D97-90D8-A9EA783B7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73" y="1703826"/>
            <a:ext cx="10319572" cy="4512416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Valitse jokin aihe, jota haluat työstää yksin </a:t>
            </a:r>
          </a:p>
          <a:p>
            <a:pPr marL="0" indent="0" algn="ctr">
              <a:buNone/>
            </a:pPr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tai yhdessä jonkun kanssa</a:t>
            </a:r>
          </a:p>
          <a:p>
            <a:pPr algn="ctr"/>
            <a:endParaRPr lang="fi-FI" sz="35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Esim. vapaaehtoistyötä tai järjestötoimintaa tai koulutyötä</a:t>
            </a:r>
          </a:p>
          <a:p>
            <a:pPr algn="ctr"/>
            <a:endParaRPr lang="fi-FI" sz="35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Esittele suunnitelmasi jollekin opettajalle </a:t>
            </a:r>
          </a:p>
          <a:p>
            <a:pPr marL="0" indent="0" algn="ctr">
              <a:buNone/>
            </a:pPr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(tai Tapio Uusitalolle)</a:t>
            </a:r>
          </a:p>
          <a:p>
            <a:pPr marL="0" indent="0" algn="ctr">
              <a:buNone/>
            </a:pPr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 </a:t>
            </a:r>
          </a:p>
          <a:p>
            <a:pPr algn="ctr"/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Toteuta suunnitelmasi ja tee siitä raportti</a:t>
            </a:r>
          </a:p>
          <a:p>
            <a:pPr marL="0" indent="0" algn="ctr">
              <a:buNone/>
            </a:pPr>
            <a:endParaRPr lang="fi-FI" sz="35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fi-FI" sz="3500" b="1" dirty="0">
                <a:solidFill>
                  <a:srgbClr val="C00000"/>
                </a:solidFill>
                <a:latin typeface="Segoe Print" panose="02000600000000000000" pitchFamily="2" charset="0"/>
              </a:rPr>
              <a:t>28 tunnin työstä saa kurssin</a:t>
            </a:r>
          </a:p>
        </p:txBody>
      </p:sp>
    </p:spTree>
    <p:extLst>
      <p:ext uri="{BB962C8B-B14F-4D97-AF65-F5344CB8AC3E}">
        <p14:creationId xmlns:p14="http://schemas.microsoft.com/office/powerpoint/2010/main" val="238422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BD101E8-FB85-41E6-BB46-0E9A5E16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923" y="1637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i-FI" sz="4800" dirty="0">
                <a:solidFill>
                  <a:srgbClr val="C00000"/>
                </a:solidFill>
                <a:latin typeface="AR CHRISTY" panose="02000000000000000000" pitchFamily="2" charset="0"/>
              </a:rPr>
              <a:t>Aktiivisuutta monella eri tavalla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E37B352-7C24-42F6-ACDD-0C4207FA19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6433" y="1850079"/>
            <a:ext cx="9349531" cy="4357774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Tee projekti jonkin oppiaineen kurssille vaikka ilmastonmuutoksesta tai tasa-arvosta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Toteuta tempaus ohjaamallesi ryhmälle </a:t>
            </a:r>
          </a:p>
          <a:p>
            <a:pPr marL="0" indent="0" algn="ctr">
              <a:buNone/>
            </a:pPr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esim. lajittelusta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Ulkoiluta vanhuksia tai hoida lapsia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Järjestä tapahtumia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Järjestä valokuva-näyttely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Kirjoita blogia tai juttu sanomalehteen</a:t>
            </a:r>
          </a:p>
          <a:p>
            <a:pPr algn="ctr"/>
            <a:r>
              <a:rPr lang="fi-FI" sz="3200" b="1" dirty="0">
                <a:solidFill>
                  <a:srgbClr val="C00000"/>
                </a:solidFill>
                <a:latin typeface="Segoe Print" panose="02000600000000000000" pitchFamily="2" charset="0"/>
              </a:rPr>
              <a:t>Tee musiikkia, näytelmiä, tanssia</a:t>
            </a:r>
          </a:p>
          <a:p>
            <a:pPr algn="ctr"/>
            <a:endParaRPr lang="fi-FI" sz="32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algn="ctr"/>
            <a:endParaRPr lang="fi-FI" sz="32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marL="0" indent="0" algn="ctr">
              <a:buNone/>
            </a:pPr>
            <a:endParaRPr lang="fi-FI" sz="3200" b="1" dirty="0">
              <a:solidFill>
                <a:srgbClr val="C00000"/>
              </a:solidFill>
              <a:latin typeface="Segoe Print"/>
            </a:endParaRPr>
          </a:p>
        </p:txBody>
      </p:sp>
    </p:spTree>
    <p:extLst>
      <p:ext uri="{BB962C8B-B14F-4D97-AF65-F5344CB8AC3E}">
        <p14:creationId xmlns:p14="http://schemas.microsoft.com/office/powerpoint/2010/main" val="252330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DG ruudukko suomeksi">
            <a:extLst>
              <a:ext uri="{FF2B5EF4-FFF2-40B4-BE49-F238E27FC236}">
                <a16:creationId xmlns:a16="http://schemas.microsoft.com/office/drawing/2014/main" id="{A756E876-BDED-4234-A7AE-30C01D91E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730" y="444616"/>
            <a:ext cx="5813572" cy="581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132355A2-EC39-467F-864B-9EC26CB6F20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3932238" cy="1600200"/>
          </a:xfrm>
        </p:spPr>
        <p:txBody>
          <a:bodyPr/>
          <a:lstStyle/>
          <a:p>
            <a:r>
              <a:rPr lang="fi-FI" dirty="0"/>
              <a:t>  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8013DC1-7E61-4C36-8860-ECA478E462C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0" y="2057400"/>
            <a:ext cx="4460875" cy="4343400"/>
          </a:xfrm>
        </p:spPr>
        <p:txBody>
          <a:bodyPr/>
          <a:lstStyle/>
          <a:p>
            <a:pPr marL="0" indent="0">
              <a:buNone/>
            </a:pPr>
            <a:r>
              <a:rPr lang="fi-FI" dirty="0"/>
              <a:t> 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368168DF-033E-48F7-A00E-1FA730240617}"/>
              </a:ext>
            </a:extLst>
          </p:cNvPr>
          <p:cNvSpPr txBox="1"/>
          <p:nvPr/>
        </p:nvSpPr>
        <p:spPr>
          <a:xfrm>
            <a:off x="7168746" y="1490008"/>
            <a:ext cx="433003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4000" b="1" dirty="0">
                <a:solidFill>
                  <a:srgbClr val="C00000"/>
                </a:solidFill>
                <a:latin typeface="Segoe Print" panose="02000600000000000000" pitchFamily="2" charset="0"/>
              </a:rPr>
              <a:t>Liitä työsi </a:t>
            </a:r>
          </a:p>
          <a:p>
            <a:pPr algn="ctr"/>
            <a:r>
              <a:rPr lang="fi-FI" sz="4000" b="1" dirty="0">
                <a:solidFill>
                  <a:srgbClr val="C00000"/>
                </a:solidFill>
                <a:latin typeface="Segoe Print" panose="02000600000000000000" pitchFamily="2" charset="0"/>
              </a:rPr>
              <a:t>johonkin näistä </a:t>
            </a:r>
          </a:p>
          <a:p>
            <a:pPr algn="ctr"/>
            <a:r>
              <a:rPr lang="fi-FI" sz="4000" b="1" dirty="0">
                <a:solidFill>
                  <a:srgbClr val="C00000"/>
                </a:solidFill>
                <a:latin typeface="Segoe Print" panose="02000600000000000000" pitchFamily="2" charset="0"/>
              </a:rPr>
              <a:t>aihepiireistä</a:t>
            </a:r>
          </a:p>
        </p:txBody>
      </p:sp>
    </p:spTree>
    <p:extLst>
      <p:ext uri="{BB962C8B-B14F-4D97-AF65-F5344CB8AC3E}">
        <p14:creationId xmlns:p14="http://schemas.microsoft.com/office/powerpoint/2010/main" val="261591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CFD70452-E4D9-4148-9B26-02EA837F4169}"/>
              </a:ext>
            </a:extLst>
          </p:cNvPr>
          <p:cNvSpPr txBox="1"/>
          <p:nvPr/>
        </p:nvSpPr>
        <p:spPr>
          <a:xfrm>
            <a:off x="2407641" y="1468073"/>
            <a:ext cx="78029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Tervetuloa kuuntelemaan lisää </a:t>
            </a:r>
          </a:p>
          <a:p>
            <a:pPr algn="ctr"/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ja </a:t>
            </a:r>
          </a:p>
          <a:p>
            <a:pPr algn="ctr"/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kertomaan omia ajatuksiasi</a:t>
            </a:r>
          </a:p>
          <a:p>
            <a:pPr algn="ctr"/>
            <a:endParaRPr lang="fi-FI" sz="3600" b="1" dirty="0">
              <a:solidFill>
                <a:srgbClr val="C00000"/>
              </a:solidFill>
              <a:latin typeface="Segoe Print" panose="02000600000000000000" pitchFamily="2" charset="0"/>
            </a:endParaRPr>
          </a:p>
          <a:p>
            <a:pPr algn="ctr"/>
            <a:r>
              <a:rPr lang="fi-FI" sz="3600" b="1" dirty="0">
                <a:solidFill>
                  <a:srgbClr val="C00000"/>
                </a:solidFill>
                <a:latin typeface="Segoe Print" panose="02000600000000000000" pitchFamily="2" charset="0"/>
              </a:rPr>
              <a:t>Ke 8.2. klo 14.30 luokkaan 206</a:t>
            </a:r>
          </a:p>
        </p:txBody>
      </p:sp>
    </p:spTree>
    <p:extLst>
      <p:ext uri="{BB962C8B-B14F-4D97-AF65-F5344CB8AC3E}">
        <p14:creationId xmlns:p14="http://schemas.microsoft.com/office/powerpoint/2010/main" val="2386947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BD65C8C8BB88644B8CF2CD1BD7028000" ma:contentTypeVersion="5" ma:contentTypeDescription="Luo uusi asiakirja." ma:contentTypeScope="" ma:versionID="af27294762c4ed2020864d79bf7ce196">
  <xsd:schema xmlns:xsd="http://www.w3.org/2001/XMLSchema" xmlns:xs="http://www.w3.org/2001/XMLSchema" xmlns:p="http://schemas.microsoft.com/office/2006/metadata/properties" xmlns:ns2="6f5b9e41-690c-40b2-8653-8b3ae9b1f911" targetNamespace="http://schemas.microsoft.com/office/2006/metadata/properties" ma:root="true" ma:fieldsID="46a7412af65ca0a35f24cc1f56091660" ns2:_="">
    <xsd:import namespace="6f5b9e41-690c-40b2-8653-8b3ae9b1f9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b9e41-690c-40b2-8653-8b3ae9b1f9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60D6735-0525-4C8A-94F4-F9CF28DD243F}">
  <ds:schemaRefs>
    <ds:schemaRef ds:uri="http://schemas.microsoft.com/office/2006/documentManagement/types"/>
    <ds:schemaRef ds:uri="6f5b9e41-690c-40b2-8653-8b3ae9b1f91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EA242DA-4D8A-440B-9679-D13E32DDFF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DEB275-EF7A-40D0-8FFD-3139ED5F41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b9e41-690c-40b2-8653-8b3ae9b1f9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118</Words>
  <Application>Microsoft Office PowerPoint</Application>
  <PresentationFormat>Laajakuva</PresentationFormat>
  <Paragraphs>40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2" baseType="lpstr">
      <vt:lpstr>AR CHRISTY</vt:lpstr>
      <vt:lpstr>Arial</vt:lpstr>
      <vt:lpstr>Calibri</vt:lpstr>
      <vt:lpstr>Calibri Light</vt:lpstr>
      <vt:lpstr>Segoe Print</vt:lpstr>
      <vt:lpstr>Office-teema</vt:lpstr>
      <vt:lpstr> </vt:lpstr>
      <vt:lpstr>Tavoitteet:  </vt:lpstr>
      <vt:lpstr>Toiminta</vt:lpstr>
      <vt:lpstr>Aktiivisuutta monella eri tavalla</vt:lpstr>
      <vt:lpstr>  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Aktiivisen kansalaisen passi</dc:title>
  <dc:creator>Lea Pulkkinen</dc:creator>
  <cp:lastModifiedBy>Karjalainen Tiina Tuulikki</cp:lastModifiedBy>
  <cp:revision>109</cp:revision>
  <dcterms:created xsi:type="dcterms:W3CDTF">2019-10-08T14:26:40Z</dcterms:created>
  <dcterms:modified xsi:type="dcterms:W3CDTF">2023-02-07T07:10:28Z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0x010100BD65C8C8BB88644B8CF2CD1BD7028000</vt:lpwstr>
  </property>
</Properties>
</file>