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71" r:id="rId1"/>
    <p:sldMasterId id="2147483783" r:id="rId2"/>
    <p:sldMasterId id="2147483798" r:id="rId3"/>
  </p:sldMasterIdLst>
  <p:sldIdLst>
    <p:sldId id="256" r:id="rId4"/>
    <p:sldId id="258" r:id="rId5"/>
    <p:sldId id="270" r:id="rId6"/>
    <p:sldId id="274" r:id="rId7"/>
    <p:sldId id="271" r:id="rId8"/>
    <p:sldId id="272" r:id="rId9"/>
    <p:sldId id="273" r:id="rId10"/>
    <p:sldId id="275" r:id="rId11"/>
    <p:sldId id="276" r:id="rId12"/>
    <p:sldId id="278" r:id="rId13"/>
    <p:sldId id="257" r:id="rId14"/>
    <p:sldId id="259" r:id="rId15"/>
    <p:sldId id="260" r:id="rId16"/>
    <p:sldId id="263" r:id="rId17"/>
    <p:sldId id="261" r:id="rId18"/>
    <p:sldId id="264" r:id="rId19"/>
    <p:sldId id="262" r:id="rId20"/>
    <p:sldId id="279" r:id="rId21"/>
  </p:sldIdLst>
  <p:sldSz cx="18288000" cy="10287000"/>
  <p:notesSz cx="6858000" cy="9144000"/>
  <p:embeddedFontLs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Corbel" panose="020B0503020204020204" pitchFamily="34" charset="0"/>
      <p:regular r:id="rId26"/>
      <p:bold r:id="rId27"/>
      <p:italic r:id="rId28"/>
      <p:boldItalic r:id="rId29"/>
    </p:embeddedFont>
    <p:embeddedFont>
      <p:font typeface="Kiona" panose="020B0604020202020204" charset="0"/>
      <p:regular r:id="rId30"/>
    </p:embeddedFont>
    <p:embeddedFont>
      <p:font typeface="Kiona Bold" panose="020B0604020202020204" charset="0"/>
      <p:regular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Wingdings 2" panose="05020102010507070707" pitchFamily="18" charset="2"/>
      <p:regular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2EDAF6-37C2-416A-B9A2-1EABBEC5B516}" v="169" dt="2023-02-19T19:03:36.2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46710" y="365761"/>
            <a:ext cx="17586960" cy="956690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4970" y="1323564"/>
            <a:ext cx="14950440" cy="438912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10800" b="1" cap="all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4295" y="5804452"/>
            <a:ext cx="13151790" cy="2082248"/>
          </a:xfrm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chemeClr val="tx1"/>
                </a:solidFill>
              </a:defRPr>
            </a:lvl1pPr>
            <a:lvl2pPr marL="685800" indent="0" algn="ctr">
              <a:buNone/>
              <a:defRPr sz="3300"/>
            </a:lvl2pPr>
            <a:lvl3pPr marL="1371600" indent="0" algn="ctr">
              <a:buNone/>
              <a:defRPr sz="33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967991" y="5600700"/>
            <a:ext cx="123444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034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64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1143000"/>
            <a:ext cx="3486150" cy="8115300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500" y="1143000"/>
            <a:ext cx="11144250" cy="81153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65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4762"/>
            <a:ext cx="18288000" cy="7805738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5002" y="2173721"/>
            <a:ext cx="15858000" cy="4456577"/>
          </a:xfrm>
        </p:spPr>
        <p:txBody>
          <a:bodyPr/>
          <a:lstStyle>
            <a:lvl1pPr>
              <a:defRPr sz="81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02" y="7921270"/>
            <a:ext cx="15858000" cy="652461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B142-E0F7-458B-8D7A-704F8897F301}" type="datetimeFigureOut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A925-EB0C-475B-B9AA-48E6A5D04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8560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8288000" cy="3278982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00" y="670782"/>
            <a:ext cx="15857997" cy="1455675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068" y="3333431"/>
            <a:ext cx="15831861" cy="545476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B142-E0F7-458B-8D7A-704F8897F301}" type="datetimeFigureOut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A925-EB0C-475B-B9AA-48E6A5D04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3529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2"/>
            <a:ext cx="18288000" cy="7805738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00" y="4427094"/>
            <a:ext cx="15842127" cy="2203200"/>
          </a:xfrm>
        </p:spPr>
        <p:txBody>
          <a:bodyPr anchor="b"/>
          <a:lstStyle>
            <a:lvl1pPr algn="r">
              <a:defRPr sz="7200" b="1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5000" y="7921802"/>
            <a:ext cx="15842127" cy="650933"/>
          </a:xfrm>
        </p:spPr>
        <p:txBody>
          <a:bodyPr anchor="t">
            <a:noAutofit/>
          </a:bodyPr>
          <a:lstStyle>
            <a:lvl1pPr marL="0" indent="0" algn="r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B142-E0F7-458B-8D7A-704F8897F301}" type="datetimeFigureOut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A925-EB0C-475B-B9AA-48E6A5D04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1947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8288000" cy="3278982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8069" y="3333431"/>
            <a:ext cx="7778810" cy="5458145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81123" y="3333431"/>
            <a:ext cx="7791875" cy="5458146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B142-E0F7-458B-8D7A-704F8897F301}" type="datetimeFigureOut">
              <a:rPr lang="fi-FI" smtClean="0"/>
              <a:t>21.2.2023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A925-EB0C-475B-B9AA-48E6A5D04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0661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8288000" cy="3278982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2093" y="3262313"/>
            <a:ext cx="7784786" cy="864393"/>
          </a:xfrm>
        </p:spPr>
        <p:txBody>
          <a:bodyPr anchor="b">
            <a:noAutofit/>
          </a:bodyPr>
          <a:lstStyle>
            <a:lvl1pPr marL="0" indent="0" algn="ctr">
              <a:buNone/>
              <a:defRPr sz="30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2094" y="4126708"/>
            <a:ext cx="7784784" cy="4664870"/>
          </a:xfrm>
        </p:spPr>
        <p:txBody>
          <a:bodyPr anchor="t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81123" y="3262313"/>
            <a:ext cx="7791875" cy="864393"/>
          </a:xfrm>
        </p:spPr>
        <p:txBody>
          <a:bodyPr anchor="b">
            <a:noAutofit/>
          </a:bodyPr>
          <a:lstStyle>
            <a:lvl1pPr marL="0" indent="0" algn="ctr">
              <a:buNone/>
              <a:defRPr sz="30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81123" y="4126708"/>
            <a:ext cx="7791875" cy="4664870"/>
          </a:xfrm>
        </p:spPr>
        <p:txBody>
          <a:bodyPr anchor="t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B142-E0F7-458B-8D7A-704F8897F301}" type="datetimeFigureOut">
              <a:rPr lang="fi-FI" smtClean="0"/>
              <a:t>21.2.2023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A925-EB0C-475B-B9AA-48E6A5D04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0211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8288000" cy="3278982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B142-E0F7-458B-8D7A-704F8897F301}" type="datetimeFigureOut">
              <a:rPr lang="fi-FI" smtClean="0"/>
              <a:t>21.2.2023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A925-EB0C-475B-B9AA-48E6A5D04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1287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B142-E0F7-458B-8D7A-704F8897F301}" type="datetimeFigureOut">
              <a:rPr lang="fi-FI" smtClean="0"/>
              <a:t>21.2.2023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A925-EB0C-475B-B9AA-48E6A5D04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0101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609727" y="669131"/>
            <a:ext cx="5321300" cy="2721977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727" y="669132"/>
            <a:ext cx="5321300" cy="2427594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3450" y="669133"/>
            <a:ext cx="9378950" cy="8122445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9727" y="3391108"/>
            <a:ext cx="5321300" cy="5400467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B142-E0F7-458B-8D7A-704F8897F301}" type="datetimeFigureOut">
              <a:rPr lang="fi-FI" smtClean="0"/>
              <a:t>21.2.2023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A925-EB0C-475B-B9AA-48E6A5D04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7571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4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092" y="1091284"/>
            <a:ext cx="7279482" cy="24257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9147176" y="0"/>
            <a:ext cx="9140825" cy="10287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2100"/>
            </a:lvl1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2092" y="3517026"/>
            <a:ext cx="7279482" cy="5274548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28716" y="9062044"/>
            <a:ext cx="1465319" cy="547688"/>
          </a:xfrm>
        </p:spPr>
        <p:txBody>
          <a:bodyPr/>
          <a:lstStyle/>
          <a:p>
            <a:fld id="{1F09B142-E0F7-458B-8D7A-704F8897F301}" type="datetimeFigureOut">
              <a:rPr lang="fi-FI" smtClean="0"/>
              <a:t>21.2.2023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85595" y="9062044"/>
            <a:ext cx="4943120" cy="547688"/>
          </a:xfr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94034" y="8873833"/>
            <a:ext cx="1593233" cy="735899"/>
          </a:xfrm>
        </p:spPr>
        <p:txBody>
          <a:bodyPr/>
          <a:lstStyle/>
          <a:p>
            <a:fld id="{001AA925-EB0C-475B-B9AA-48E6A5D04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5549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00" y="7200900"/>
            <a:ext cx="15842127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8288000" cy="72009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00" y="8051007"/>
            <a:ext cx="15842127" cy="7405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B142-E0F7-458B-8D7A-704F8897F301}" type="datetimeFigureOut">
              <a:rPr lang="fi-FI" smtClean="0"/>
              <a:t>21.2.2023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A925-EB0C-475B-B9AA-48E6A5D04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9298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947546" y="1622184"/>
            <a:ext cx="9498624" cy="485878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478" y="1857753"/>
            <a:ext cx="8840760" cy="3968868"/>
          </a:xfrm>
        </p:spPr>
        <p:txBody>
          <a:bodyPr anchor="b"/>
          <a:lstStyle>
            <a:lvl1pPr algn="l">
              <a:defRPr sz="6300" b="1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9785" y="6665521"/>
            <a:ext cx="8837454" cy="1069862"/>
          </a:xfrm>
        </p:spPr>
        <p:txBody>
          <a:bodyPr anchor="t">
            <a:no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361964" y="1622185"/>
            <a:ext cx="5715002" cy="611319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B142-E0F7-458B-8D7A-704F8897F301}" type="datetimeFigureOut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A925-EB0C-475B-B9AA-48E6A5D04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8521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711327" y="3429878"/>
            <a:ext cx="7342673" cy="375595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2035634" y="3653936"/>
            <a:ext cx="6573782" cy="3011684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9234000" y="3429001"/>
            <a:ext cx="7320450" cy="3443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B142-E0F7-458B-8D7A-704F8897F301}" type="datetimeFigureOut">
              <a:rPr lang="fi-FI" smtClean="0"/>
              <a:t>21.2.2023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A925-EB0C-475B-B9AA-48E6A5D04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3565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8288000" cy="3278982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B142-E0F7-458B-8D7A-704F8897F301}" type="datetimeFigureOut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A925-EB0C-475B-B9AA-48E6A5D04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597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1504477" y="669134"/>
            <a:ext cx="6783524" cy="8122443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75311" y="879257"/>
            <a:ext cx="3742187" cy="7702197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5002" y="669134"/>
            <a:ext cx="9917310" cy="8122443"/>
          </a:xfrm>
        </p:spPr>
        <p:txBody>
          <a:bodyPr vert="eaVert" anchor="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B142-E0F7-458B-8D7A-704F8897F301}" type="datetimeFigureOut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A925-EB0C-475B-B9AA-48E6A5D04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3550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0" y="2155769"/>
            <a:ext cx="8033973" cy="3702107"/>
          </a:xfrm>
        </p:spPr>
        <p:txBody>
          <a:bodyPr anchor="t" anchorCtr="0">
            <a:normAutofit/>
          </a:bodyPr>
          <a:lstStyle>
            <a:lvl1pPr algn="ctr">
              <a:defRPr sz="6000" spc="-75" baseline="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0" y="6494810"/>
            <a:ext cx="8033973" cy="1826603"/>
          </a:xfrm>
        </p:spPr>
        <p:txBody>
          <a:bodyPr/>
          <a:lstStyle>
            <a:lvl1pPr marL="0" indent="0" algn="ctr">
              <a:buNone/>
              <a:defRPr sz="3300" spc="-30" baseline="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1C416909-AB75-EC03-9BFB-30CD779A3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267795" y="2279051"/>
            <a:ext cx="5759531" cy="5726292"/>
            <a:chOff x="1511863" y="1519367"/>
            <a:chExt cx="3839687" cy="381752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46FE190-C127-4DF1-9753-943E4F4D15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11863" y="1519367"/>
              <a:ext cx="2113955" cy="3817528"/>
            </a:xfrm>
            <a:custGeom>
              <a:avLst/>
              <a:gdLst>
                <a:gd name="T0" fmla="*/ 81 w 11800"/>
                <a:gd name="T1" fmla="*/ 0 h 21307"/>
                <a:gd name="T2" fmla="*/ 14 w 11800"/>
                <a:gd name="T3" fmla="*/ 15382 h 21307"/>
                <a:gd name="T4" fmla="*/ 5874 w 11800"/>
                <a:gd name="T5" fmla="*/ 21293 h 21307"/>
                <a:gd name="T6" fmla="*/ 11785 w 11800"/>
                <a:gd name="T7" fmla="*/ 15434 h 21307"/>
                <a:gd name="T8" fmla="*/ 11785 w 11800"/>
                <a:gd name="T9" fmla="*/ 15433 h 21307"/>
                <a:gd name="T10" fmla="*/ 11800 w 11800"/>
                <a:gd name="T11" fmla="*/ 11822 h 21307"/>
                <a:gd name="T12" fmla="*/ 81 w 11800"/>
                <a:gd name="T13" fmla="*/ 0 h 2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00" h="21307">
                  <a:moveTo>
                    <a:pt x="81" y="0"/>
                  </a:moveTo>
                  <a:lnTo>
                    <a:pt x="14" y="15382"/>
                  </a:lnTo>
                  <a:cubicBezTo>
                    <a:pt x="0" y="18633"/>
                    <a:pt x="2623" y="21279"/>
                    <a:pt x="5874" y="21293"/>
                  </a:cubicBezTo>
                  <a:cubicBezTo>
                    <a:pt x="9124" y="21307"/>
                    <a:pt x="11771" y="18684"/>
                    <a:pt x="11785" y="15434"/>
                  </a:cubicBezTo>
                  <a:lnTo>
                    <a:pt x="11785" y="15433"/>
                  </a:lnTo>
                  <a:lnTo>
                    <a:pt x="11800" y="1182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A2F6220-49B1-4E5F-B84B-BD29EA985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26044" y="1519367"/>
              <a:ext cx="3825506" cy="2123705"/>
            </a:xfrm>
            <a:custGeom>
              <a:avLst/>
              <a:gdLst>
                <a:gd name="T0" fmla="*/ 11719 w 21350"/>
                <a:gd name="T1" fmla="*/ 11822 h 11852"/>
                <a:gd name="T2" fmla="*/ 15425 w 21350"/>
                <a:gd name="T3" fmla="*/ 11838 h 11852"/>
                <a:gd name="T4" fmla="*/ 21336 w 21350"/>
                <a:gd name="T5" fmla="*/ 5979 h 11852"/>
                <a:gd name="T6" fmla="*/ 15477 w 21350"/>
                <a:gd name="T7" fmla="*/ 68 h 11852"/>
                <a:gd name="T8" fmla="*/ 0 w 21350"/>
                <a:gd name="T9" fmla="*/ 0 h 11852"/>
                <a:gd name="T10" fmla="*/ 11719 w 21350"/>
                <a:gd name="T11" fmla="*/ 11822 h 1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350" h="11852">
                  <a:moveTo>
                    <a:pt x="11719" y="11822"/>
                  </a:moveTo>
                  <a:lnTo>
                    <a:pt x="15425" y="11838"/>
                  </a:lnTo>
                  <a:cubicBezTo>
                    <a:pt x="18676" y="11852"/>
                    <a:pt x="21322" y="9229"/>
                    <a:pt x="21336" y="5979"/>
                  </a:cubicBezTo>
                  <a:cubicBezTo>
                    <a:pt x="21350" y="2728"/>
                    <a:pt x="18727" y="82"/>
                    <a:pt x="15477" y="68"/>
                  </a:cubicBezTo>
                  <a:cubicBezTo>
                    <a:pt x="15477" y="68"/>
                    <a:pt x="0" y="0"/>
                    <a:pt x="0" y="0"/>
                  </a:cubicBezTo>
                  <a:lnTo>
                    <a:pt x="11719" y="11822"/>
                  </a:lnTo>
                  <a:close/>
                </a:path>
              </a:pathLst>
            </a:custGeom>
            <a:solidFill>
              <a:srgbClr val="FFCF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</p:grpSp>
    </p:spTree>
    <p:extLst>
      <p:ext uri="{BB962C8B-B14F-4D97-AF65-F5344CB8AC3E}">
        <p14:creationId xmlns:p14="http://schemas.microsoft.com/office/powerpoint/2010/main" val="5113479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700000" indent="0">
              <a:buNone/>
              <a:defRPr/>
            </a:lvl6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D3BDE-3208-47CA-97ED-AD1BC5E421A3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3074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B8186AD1-C9EC-4C8C-92D3-080BA546F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3500000">
            <a:off x="2267795" y="1072305"/>
            <a:ext cx="5759531" cy="5726292"/>
            <a:chOff x="1511863" y="1519367"/>
            <a:chExt cx="3839687" cy="381752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46FE190-C127-4DF1-9753-943E4F4D15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11863" y="1519367"/>
              <a:ext cx="2113955" cy="3817528"/>
            </a:xfrm>
            <a:custGeom>
              <a:avLst/>
              <a:gdLst>
                <a:gd name="T0" fmla="*/ 81 w 11800"/>
                <a:gd name="T1" fmla="*/ 0 h 21307"/>
                <a:gd name="T2" fmla="*/ 14 w 11800"/>
                <a:gd name="T3" fmla="*/ 15382 h 21307"/>
                <a:gd name="T4" fmla="*/ 5874 w 11800"/>
                <a:gd name="T5" fmla="*/ 21293 h 21307"/>
                <a:gd name="T6" fmla="*/ 11785 w 11800"/>
                <a:gd name="T7" fmla="*/ 15434 h 21307"/>
                <a:gd name="T8" fmla="*/ 11785 w 11800"/>
                <a:gd name="T9" fmla="*/ 15433 h 21307"/>
                <a:gd name="T10" fmla="*/ 11800 w 11800"/>
                <a:gd name="T11" fmla="*/ 11822 h 21307"/>
                <a:gd name="T12" fmla="*/ 81 w 11800"/>
                <a:gd name="T13" fmla="*/ 0 h 2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00" h="21307">
                  <a:moveTo>
                    <a:pt x="81" y="0"/>
                  </a:moveTo>
                  <a:lnTo>
                    <a:pt x="14" y="15382"/>
                  </a:lnTo>
                  <a:cubicBezTo>
                    <a:pt x="0" y="18633"/>
                    <a:pt x="2623" y="21279"/>
                    <a:pt x="5874" y="21293"/>
                  </a:cubicBezTo>
                  <a:cubicBezTo>
                    <a:pt x="9124" y="21307"/>
                    <a:pt x="11771" y="18684"/>
                    <a:pt x="11785" y="15434"/>
                  </a:cubicBezTo>
                  <a:lnTo>
                    <a:pt x="11785" y="15433"/>
                  </a:lnTo>
                  <a:lnTo>
                    <a:pt x="11800" y="1182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A2F6220-49B1-4E5F-B84B-BD29EA985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26044" y="1519367"/>
              <a:ext cx="3825506" cy="2123705"/>
            </a:xfrm>
            <a:custGeom>
              <a:avLst/>
              <a:gdLst>
                <a:gd name="T0" fmla="*/ 11719 w 21350"/>
                <a:gd name="T1" fmla="*/ 11822 h 11852"/>
                <a:gd name="T2" fmla="*/ 15425 w 21350"/>
                <a:gd name="T3" fmla="*/ 11838 h 11852"/>
                <a:gd name="T4" fmla="*/ 21336 w 21350"/>
                <a:gd name="T5" fmla="*/ 5979 h 11852"/>
                <a:gd name="T6" fmla="*/ 15477 w 21350"/>
                <a:gd name="T7" fmla="*/ 68 h 11852"/>
                <a:gd name="T8" fmla="*/ 0 w 21350"/>
                <a:gd name="T9" fmla="*/ 0 h 11852"/>
                <a:gd name="T10" fmla="*/ 11719 w 21350"/>
                <a:gd name="T11" fmla="*/ 11822 h 1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350" h="11852">
                  <a:moveTo>
                    <a:pt x="11719" y="11822"/>
                  </a:moveTo>
                  <a:lnTo>
                    <a:pt x="15425" y="11838"/>
                  </a:lnTo>
                  <a:cubicBezTo>
                    <a:pt x="18676" y="11852"/>
                    <a:pt x="21322" y="9229"/>
                    <a:pt x="21336" y="5979"/>
                  </a:cubicBezTo>
                  <a:cubicBezTo>
                    <a:pt x="21350" y="2728"/>
                    <a:pt x="18727" y="82"/>
                    <a:pt x="15477" y="68"/>
                  </a:cubicBezTo>
                  <a:cubicBezTo>
                    <a:pt x="15477" y="68"/>
                    <a:pt x="0" y="0"/>
                    <a:pt x="0" y="0"/>
                  </a:cubicBezTo>
                  <a:lnTo>
                    <a:pt x="11719" y="11822"/>
                  </a:lnTo>
                  <a:close/>
                </a:path>
              </a:pathLst>
            </a:custGeom>
            <a:solidFill>
              <a:srgbClr val="FFC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</p:grpSp>
      <p:sp>
        <p:nvSpPr>
          <p:cNvPr id="8" name="Otsikko 1">
            <a:extLst>
              <a:ext uri="{FF2B5EF4-FFF2-40B4-BE49-F238E27FC236}">
                <a16:creationId xmlns:a16="http://schemas.microsoft.com/office/drawing/2014/main" id="{465B6997-1946-0DAA-CEE5-218AA31F1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0" y="2155769"/>
            <a:ext cx="8033973" cy="3702107"/>
          </a:xfrm>
        </p:spPr>
        <p:txBody>
          <a:bodyPr anchor="t" anchorCtr="0">
            <a:normAutofit/>
          </a:bodyPr>
          <a:lstStyle>
            <a:lvl1pPr algn="ctr">
              <a:defRPr sz="6000" spc="-75" baseline="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70B1218C-769E-330B-357E-5F6F31BC3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0" y="6494810"/>
            <a:ext cx="8033973" cy="1826603"/>
          </a:xfrm>
        </p:spPr>
        <p:txBody>
          <a:bodyPr/>
          <a:lstStyle>
            <a:lvl1pPr marL="0" indent="0" algn="ctr">
              <a:buNone/>
              <a:defRPr sz="3300" spc="-30" baseline="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5986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BAE1A457-4EA5-FF9F-BD7A-D2A36A70C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9837" y="2700236"/>
            <a:ext cx="7982399" cy="4873340"/>
            <a:chOff x="639891" y="1800157"/>
            <a:chExt cx="5321599" cy="3248893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E45EA35-C2F4-4544-9879-E4F224E6E0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9891" y="3428543"/>
              <a:ext cx="2640710" cy="1620507"/>
            </a:xfrm>
            <a:custGeom>
              <a:avLst/>
              <a:gdLst>
                <a:gd name="T0" fmla="*/ 0 w 14786"/>
                <a:gd name="T1" fmla="*/ 0 h 9061"/>
                <a:gd name="T2" fmla="*/ 0 w 14786"/>
                <a:gd name="T3" fmla="*/ 0 h 9061"/>
                <a:gd name="T4" fmla="*/ 0 w 14786"/>
                <a:gd name="T5" fmla="*/ 0 h 9061"/>
                <a:gd name="T6" fmla="*/ 0 w 14786"/>
                <a:gd name="T7" fmla="*/ 0 h 9061"/>
                <a:gd name="T8" fmla="*/ 7481 w 14786"/>
                <a:gd name="T9" fmla="*/ 7481 h 9061"/>
                <a:gd name="T10" fmla="*/ 13205 w 14786"/>
                <a:gd name="T11" fmla="*/ 7481 h 9061"/>
                <a:gd name="T12" fmla="*/ 13205 w 14786"/>
                <a:gd name="T13" fmla="*/ 1756 h 9061"/>
                <a:gd name="T14" fmla="*/ 13205 w 14786"/>
                <a:gd name="T15" fmla="*/ 1756 h 9061"/>
                <a:gd name="T16" fmla="*/ 11448 w 14786"/>
                <a:gd name="T17" fmla="*/ 0 h 9061"/>
                <a:gd name="T18" fmla="*/ 0 w 14786"/>
                <a:gd name="T19" fmla="*/ 0 h 9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86" h="906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7481" y="7481"/>
                  </a:lnTo>
                  <a:cubicBezTo>
                    <a:pt x="9061" y="9061"/>
                    <a:pt x="11624" y="9061"/>
                    <a:pt x="13205" y="7481"/>
                  </a:cubicBezTo>
                  <a:cubicBezTo>
                    <a:pt x="14786" y="5900"/>
                    <a:pt x="14786" y="3337"/>
                    <a:pt x="13205" y="1756"/>
                  </a:cubicBezTo>
                  <a:cubicBezTo>
                    <a:pt x="13205" y="1756"/>
                    <a:pt x="13205" y="1756"/>
                    <a:pt x="13205" y="1756"/>
                  </a:cubicBezTo>
                  <a:lnTo>
                    <a:pt x="114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F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86398D5-0F8B-4076-A873-AC404FBF1D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891" y="1800157"/>
              <a:ext cx="2648588" cy="1628385"/>
            </a:xfrm>
            <a:custGeom>
              <a:avLst/>
              <a:gdLst>
                <a:gd name="T0" fmla="*/ 11448 w 14831"/>
                <a:gd name="T1" fmla="*/ 9107 h 9107"/>
                <a:gd name="T2" fmla="*/ 13251 w 14831"/>
                <a:gd name="T3" fmla="*/ 7305 h 9107"/>
                <a:gd name="T4" fmla="*/ 13251 w 14831"/>
                <a:gd name="T5" fmla="*/ 1581 h 9107"/>
                <a:gd name="T6" fmla="*/ 7526 w 14831"/>
                <a:gd name="T7" fmla="*/ 1581 h 9107"/>
                <a:gd name="T8" fmla="*/ 0 w 14831"/>
                <a:gd name="T9" fmla="*/ 9107 h 9107"/>
                <a:gd name="T10" fmla="*/ 11448 w 14831"/>
                <a:gd name="T11" fmla="*/ 9107 h 9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31" h="9107">
                  <a:moveTo>
                    <a:pt x="11448" y="9107"/>
                  </a:moveTo>
                  <a:lnTo>
                    <a:pt x="13251" y="7305"/>
                  </a:lnTo>
                  <a:cubicBezTo>
                    <a:pt x="14831" y="5724"/>
                    <a:pt x="14831" y="3161"/>
                    <a:pt x="13251" y="1581"/>
                  </a:cubicBezTo>
                  <a:cubicBezTo>
                    <a:pt x="11670" y="0"/>
                    <a:pt x="9107" y="0"/>
                    <a:pt x="7526" y="1581"/>
                  </a:cubicBezTo>
                  <a:cubicBezTo>
                    <a:pt x="7526" y="1581"/>
                    <a:pt x="0" y="9107"/>
                    <a:pt x="0" y="9107"/>
                  </a:cubicBezTo>
                  <a:lnTo>
                    <a:pt x="11448" y="9107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4075113-04A5-427B-804A-178D0FB9E8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19992" y="3428543"/>
              <a:ext cx="2641498" cy="1620507"/>
            </a:xfrm>
            <a:custGeom>
              <a:avLst/>
              <a:gdLst>
                <a:gd name="T0" fmla="*/ 14786 w 14786"/>
                <a:gd name="T1" fmla="*/ 0 h 9061"/>
                <a:gd name="T2" fmla="*/ 14786 w 14786"/>
                <a:gd name="T3" fmla="*/ 0 h 9061"/>
                <a:gd name="T4" fmla="*/ 14786 w 14786"/>
                <a:gd name="T5" fmla="*/ 0 h 9061"/>
                <a:gd name="T6" fmla="*/ 14786 w 14786"/>
                <a:gd name="T7" fmla="*/ 0 h 9061"/>
                <a:gd name="T8" fmla="*/ 7305 w 14786"/>
                <a:gd name="T9" fmla="*/ 7481 h 9061"/>
                <a:gd name="T10" fmla="*/ 1581 w 14786"/>
                <a:gd name="T11" fmla="*/ 7481 h 9061"/>
                <a:gd name="T12" fmla="*/ 1581 w 14786"/>
                <a:gd name="T13" fmla="*/ 1756 h 9061"/>
                <a:gd name="T14" fmla="*/ 1581 w 14786"/>
                <a:gd name="T15" fmla="*/ 1756 h 9061"/>
                <a:gd name="T16" fmla="*/ 3338 w 14786"/>
                <a:gd name="T17" fmla="*/ 0 h 9061"/>
                <a:gd name="T18" fmla="*/ 14786 w 14786"/>
                <a:gd name="T19" fmla="*/ 0 h 9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86" h="9061">
                  <a:moveTo>
                    <a:pt x="14786" y="0"/>
                  </a:moveTo>
                  <a:lnTo>
                    <a:pt x="14786" y="0"/>
                  </a:lnTo>
                  <a:lnTo>
                    <a:pt x="14786" y="0"/>
                  </a:lnTo>
                  <a:close/>
                  <a:moveTo>
                    <a:pt x="14786" y="0"/>
                  </a:moveTo>
                  <a:lnTo>
                    <a:pt x="7305" y="7481"/>
                  </a:lnTo>
                  <a:cubicBezTo>
                    <a:pt x="5725" y="9061"/>
                    <a:pt x="3162" y="9061"/>
                    <a:pt x="1581" y="7481"/>
                  </a:cubicBezTo>
                  <a:cubicBezTo>
                    <a:pt x="0" y="5900"/>
                    <a:pt x="0" y="3337"/>
                    <a:pt x="1581" y="1756"/>
                  </a:cubicBezTo>
                  <a:cubicBezTo>
                    <a:pt x="1581" y="1756"/>
                    <a:pt x="1581" y="1756"/>
                    <a:pt x="1581" y="1756"/>
                  </a:cubicBezTo>
                  <a:lnTo>
                    <a:pt x="3338" y="0"/>
                  </a:lnTo>
                  <a:lnTo>
                    <a:pt x="14786" y="0"/>
                  </a:lnTo>
                  <a:close/>
                </a:path>
              </a:pathLst>
            </a:custGeom>
            <a:solidFill>
              <a:srgbClr val="FFCF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02B087E-0424-4FE2-892D-5AB0A82A29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114" y="1800157"/>
              <a:ext cx="2649376" cy="1628385"/>
            </a:xfrm>
            <a:custGeom>
              <a:avLst/>
              <a:gdLst>
                <a:gd name="T0" fmla="*/ 3383 w 14831"/>
                <a:gd name="T1" fmla="*/ 9107 h 9107"/>
                <a:gd name="T2" fmla="*/ 1580 w 14831"/>
                <a:gd name="T3" fmla="*/ 7305 h 9107"/>
                <a:gd name="T4" fmla="*/ 1580 w 14831"/>
                <a:gd name="T5" fmla="*/ 1581 h 9107"/>
                <a:gd name="T6" fmla="*/ 7304 w 14831"/>
                <a:gd name="T7" fmla="*/ 1581 h 9107"/>
                <a:gd name="T8" fmla="*/ 14831 w 14831"/>
                <a:gd name="T9" fmla="*/ 9107 h 9107"/>
                <a:gd name="T10" fmla="*/ 3383 w 14831"/>
                <a:gd name="T11" fmla="*/ 9107 h 9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31" h="9107">
                  <a:moveTo>
                    <a:pt x="3383" y="9107"/>
                  </a:moveTo>
                  <a:lnTo>
                    <a:pt x="1580" y="7305"/>
                  </a:lnTo>
                  <a:cubicBezTo>
                    <a:pt x="0" y="5724"/>
                    <a:pt x="0" y="3161"/>
                    <a:pt x="1580" y="1581"/>
                  </a:cubicBezTo>
                  <a:cubicBezTo>
                    <a:pt x="3161" y="0"/>
                    <a:pt x="5724" y="0"/>
                    <a:pt x="7304" y="1581"/>
                  </a:cubicBezTo>
                  <a:cubicBezTo>
                    <a:pt x="7305" y="1581"/>
                    <a:pt x="14831" y="9107"/>
                    <a:pt x="14831" y="9107"/>
                  </a:cubicBezTo>
                  <a:lnTo>
                    <a:pt x="3383" y="9107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</p:grpSp>
      <p:sp>
        <p:nvSpPr>
          <p:cNvPr id="12" name="Otsikko 1">
            <a:extLst>
              <a:ext uri="{FF2B5EF4-FFF2-40B4-BE49-F238E27FC236}">
                <a16:creationId xmlns:a16="http://schemas.microsoft.com/office/drawing/2014/main" id="{2D771CF0-F310-209C-638C-735F3DE6A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0" y="2155769"/>
            <a:ext cx="8033973" cy="3702107"/>
          </a:xfrm>
        </p:spPr>
        <p:txBody>
          <a:bodyPr anchor="t" anchorCtr="0">
            <a:normAutofit/>
          </a:bodyPr>
          <a:lstStyle>
            <a:lvl1pPr algn="ctr">
              <a:defRPr sz="6000" spc="-75" baseline="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3" name="Alaotsikko 2">
            <a:extLst>
              <a:ext uri="{FF2B5EF4-FFF2-40B4-BE49-F238E27FC236}">
                <a16:creationId xmlns:a16="http://schemas.microsoft.com/office/drawing/2014/main" id="{EEB3BAAD-59DE-B9EB-5326-3A39B8D43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0" y="6494810"/>
            <a:ext cx="8033973" cy="1826603"/>
          </a:xfrm>
        </p:spPr>
        <p:txBody>
          <a:bodyPr/>
          <a:lstStyle>
            <a:lvl1pPr marL="0" indent="0" algn="ctr">
              <a:buNone/>
              <a:defRPr sz="3300" spc="-30" baseline="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8128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636" y="1760363"/>
            <a:ext cx="14950440" cy="438912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10800" b="0" cap="all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4892" y="6231780"/>
            <a:ext cx="13153644" cy="2045709"/>
          </a:xfrm>
        </p:spPr>
        <p:txBody>
          <a:bodyPr anchor="t">
            <a:normAutofit/>
          </a:bodyPr>
          <a:lstStyle>
            <a:lvl1pPr marL="0" indent="0" algn="ctr">
              <a:buNone/>
              <a:defRPr sz="33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971801" y="6030612"/>
            <a:ext cx="123444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4150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7456141C-5B06-88AB-F1B2-BFA33C0F0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88332" y="1854995"/>
            <a:ext cx="6560343" cy="6567488"/>
            <a:chOff x="1258888" y="1236663"/>
            <a:chExt cx="4373562" cy="4378325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D0EC2061-EE4E-4F9E-9351-65C30C5514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58888" y="2582863"/>
              <a:ext cx="3019425" cy="3032125"/>
            </a:xfrm>
            <a:custGeom>
              <a:avLst/>
              <a:gdLst>
                <a:gd name="T0" fmla="*/ 7505 w 16805"/>
                <a:gd name="T1" fmla="*/ 0 h 16880"/>
                <a:gd name="T2" fmla="*/ 7505 w 16805"/>
                <a:gd name="T3" fmla="*/ 0 h 16880"/>
                <a:gd name="T4" fmla="*/ 4651 w 16805"/>
                <a:gd name="T5" fmla="*/ 0 h 16880"/>
                <a:gd name="T6" fmla="*/ 0 w 16805"/>
                <a:gd name="T7" fmla="*/ 4650 h 16880"/>
                <a:gd name="T8" fmla="*/ 4651 w 16805"/>
                <a:gd name="T9" fmla="*/ 9301 h 16880"/>
                <a:gd name="T10" fmla="*/ 4651 w 16805"/>
                <a:gd name="T11" fmla="*/ 9301 h 16880"/>
                <a:gd name="T12" fmla="*/ 7504 w 16805"/>
                <a:gd name="T13" fmla="*/ 9301 h 16880"/>
                <a:gd name="T14" fmla="*/ 7504 w 16805"/>
                <a:gd name="T15" fmla="*/ 12229 h 16880"/>
                <a:gd name="T16" fmla="*/ 12155 w 16805"/>
                <a:gd name="T17" fmla="*/ 16880 h 16880"/>
                <a:gd name="T18" fmla="*/ 16805 w 16805"/>
                <a:gd name="T19" fmla="*/ 12229 h 16880"/>
                <a:gd name="T20" fmla="*/ 16805 w 16805"/>
                <a:gd name="T21" fmla="*/ 0 h 16880"/>
                <a:gd name="T22" fmla="*/ 7505 w 16805"/>
                <a:gd name="T23" fmla="*/ 0 h 16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05" h="16880">
                  <a:moveTo>
                    <a:pt x="7505" y="0"/>
                  </a:moveTo>
                  <a:lnTo>
                    <a:pt x="7505" y="0"/>
                  </a:lnTo>
                  <a:lnTo>
                    <a:pt x="4651" y="0"/>
                  </a:lnTo>
                  <a:cubicBezTo>
                    <a:pt x="2082" y="0"/>
                    <a:pt x="0" y="2082"/>
                    <a:pt x="0" y="4650"/>
                  </a:cubicBezTo>
                  <a:cubicBezTo>
                    <a:pt x="0" y="7219"/>
                    <a:pt x="2082" y="9301"/>
                    <a:pt x="4651" y="9301"/>
                  </a:cubicBezTo>
                  <a:lnTo>
                    <a:pt x="4651" y="9301"/>
                  </a:lnTo>
                  <a:lnTo>
                    <a:pt x="7504" y="9301"/>
                  </a:lnTo>
                  <a:lnTo>
                    <a:pt x="7504" y="12229"/>
                  </a:lnTo>
                  <a:cubicBezTo>
                    <a:pt x="7504" y="14797"/>
                    <a:pt x="9587" y="16880"/>
                    <a:pt x="12155" y="16880"/>
                  </a:cubicBezTo>
                  <a:cubicBezTo>
                    <a:pt x="14723" y="16880"/>
                    <a:pt x="16805" y="14798"/>
                    <a:pt x="16805" y="12229"/>
                  </a:cubicBezTo>
                  <a:lnTo>
                    <a:pt x="16805" y="0"/>
                  </a:lnTo>
                  <a:lnTo>
                    <a:pt x="7505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C43BE5CC-F67A-493E-AC86-BCCFEA817C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3025" y="1236663"/>
              <a:ext cx="3019425" cy="3032125"/>
            </a:xfrm>
            <a:custGeom>
              <a:avLst/>
              <a:gdLst>
                <a:gd name="T0" fmla="*/ 9300 w 16805"/>
                <a:gd name="T1" fmla="*/ 16880 h 16880"/>
                <a:gd name="T2" fmla="*/ 9300 w 16805"/>
                <a:gd name="T3" fmla="*/ 16880 h 16880"/>
                <a:gd name="T4" fmla="*/ 12154 w 16805"/>
                <a:gd name="T5" fmla="*/ 16880 h 16880"/>
                <a:gd name="T6" fmla="*/ 16805 w 16805"/>
                <a:gd name="T7" fmla="*/ 12229 h 16880"/>
                <a:gd name="T8" fmla="*/ 12154 w 16805"/>
                <a:gd name="T9" fmla="*/ 7579 h 16880"/>
                <a:gd name="T10" fmla="*/ 12154 w 16805"/>
                <a:gd name="T11" fmla="*/ 7579 h 16880"/>
                <a:gd name="T12" fmla="*/ 9300 w 16805"/>
                <a:gd name="T13" fmla="*/ 7579 h 16880"/>
                <a:gd name="T14" fmla="*/ 9300 w 16805"/>
                <a:gd name="T15" fmla="*/ 4651 h 16880"/>
                <a:gd name="T16" fmla="*/ 4650 w 16805"/>
                <a:gd name="T17" fmla="*/ 0 h 16880"/>
                <a:gd name="T18" fmla="*/ 0 w 16805"/>
                <a:gd name="T19" fmla="*/ 4651 h 16880"/>
                <a:gd name="T20" fmla="*/ 0 w 16805"/>
                <a:gd name="T21" fmla="*/ 7489 h 16880"/>
                <a:gd name="T22" fmla="*/ 9300 w 16805"/>
                <a:gd name="T23" fmla="*/ 16880 h 16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05" h="16880">
                  <a:moveTo>
                    <a:pt x="9300" y="16880"/>
                  </a:moveTo>
                  <a:lnTo>
                    <a:pt x="9300" y="16880"/>
                  </a:lnTo>
                  <a:lnTo>
                    <a:pt x="12154" y="16880"/>
                  </a:lnTo>
                  <a:cubicBezTo>
                    <a:pt x="14723" y="16880"/>
                    <a:pt x="16805" y="14798"/>
                    <a:pt x="16805" y="12229"/>
                  </a:cubicBezTo>
                  <a:cubicBezTo>
                    <a:pt x="16805" y="9661"/>
                    <a:pt x="14723" y="7579"/>
                    <a:pt x="12154" y="7579"/>
                  </a:cubicBezTo>
                  <a:lnTo>
                    <a:pt x="12154" y="7579"/>
                  </a:lnTo>
                  <a:lnTo>
                    <a:pt x="9300" y="7579"/>
                  </a:lnTo>
                  <a:lnTo>
                    <a:pt x="9300" y="4651"/>
                  </a:lnTo>
                  <a:cubicBezTo>
                    <a:pt x="9300" y="2082"/>
                    <a:pt x="7218" y="0"/>
                    <a:pt x="4650" y="0"/>
                  </a:cubicBezTo>
                  <a:cubicBezTo>
                    <a:pt x="2082" y="0"/>
                    <a:pt x="0" y="2082"/>
                    <a:pt x="0" y="4651"/>
                  </a:cubicBezTo>
                  <a:lnTo>
                    <a:pt x="0" y="7489"/>
                  </a:lnTo>
                  <a:lnTo>
                    <a:pt x="9300" y="16880"/>
                  </a:lnTo>
                  <a:close/>
                </a:path>
              </a:pathLst>
            </a:custGeom>
            <a:solidFill>
              <a:srgbClr val="FFCF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</p:grpSp>
      <p:sp>
        <p:nvSpPr>
          <p:cNvPr id="8" name="Otsikko 1">
            <a:extLst>
              <a:ext uri="{FF2B5EF4-FFF2-40B4-BE49-F238E27FC236}">
                <a16:creationId xmlns:a16="http://schemas.microsoft.com/office/drawing/2014/main" id="{EA2C3DBA-7B4F-10EA-E452-53629F09A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0" y="2155769"/>
            <a:ext cx="8033973" cy="3702107"/>
          </a:xfrm>
        </p:spPr>
        <p:txBody>
          <a:bodyPr anchor="t" anchorCtr="0">
            <a:normAutofit/>
          </a:bodyPr>
          <a:lstStyle>
            <a:lvl1pPr algn="ctr">
              <a:defRPr sz="6000" spc="-75" baseline="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81AF0E01-1B85-86E0-5408-4397B5B6F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0" y="6494810"/>
            <a:ext cx="8033973" cy="1826603"/>
          </a:xfrm>
        </p:spPr>
        <p:txBody>
          <a:bodyPr/>
          <a:lstStyle>
            <a:lvl1pPr marL="0" indent="0" algn="ctr">
              <a:buNone/>
              <a:defRPr sz="3300" spc="-30" baseline="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00435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grpSp>
        <p:nvGrpSpPr>
          <p:cNvPr id="49" name="Ryhmä 48">
            <a:extLst>
              <a:ext uri="{FF2B5EF4-FFF2-40B4-BE49-F238E27FC236}">
                <a16:creationId xmlns:a16="http://schemas.microsoft.com/office/drawing/2014/main" id="{007F2810-1B7E-4288-9E48-5CDA7C4B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62927" y="1855220"/>
            <a:ext cx="6545202" cy="6554336"/>
            <a:chOff x="1241951" y="1236813"/>
            <a:chExt cx="4363468" cy="436955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EA53E8FE-7BF2-43A8-A78D-880C48FE90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41951" y="2590503"/>
              <a:ext cx="4363468" cy="1662177"/>
            </a:xfrm>
            <a:custGeom>
              <a:avLst/>
              <a:gdLst>
                <a:gd name="T0" fmla="*/ 19685 w 24342"/>
                <a:gd name="T1" fmla="*/ 0 h 9268"/>
                <a:gd name="T2" fmla="*/ 19685 w 24342"/>
                <a:gd name="T3" fmla="*/ 0 h 9268"/>
                <a:gd name="T4" fmla="*/ 4657 w 24342"/>
                <a:gd name="T5" fmla="*/ 0 h 9268"/>
                <a:gd name="T6" fmla="*/ 0 w 24342"/>
                <a:gd name="T7" fmla="*/ 4634 h 9268"/>
                <a:gd name="T8" fmla="*/ 4657 w 24342"/>
                <a:gd name="T9" fmla="*/ 9268 h 9268"/>
                <a:gd name="T10" fmla="*/ 4657 w 24342"/>
                <a:gd name="T11" fmla="*/ 9268 h 9268"/>
                <a:gd name="T12" fmla="*/ 19685 w 24342"/>
                <a:gd name="T13" fmla="*/ 9268 h 9268"/>
                <a:gd name="T14" fmla="*/ 24342 w 24342"/>
                <a:gd name="T15" fmla="*/ 4634 h 9268"/>
                <a:gd name="T16" fmla="*/ 19685 w 24342"/>
                <a:gd name="T17" fmla="*/ 0 h 9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342" h="9268">
                  <a:moveTo>
                    <a:pt x="19685" y="0"/>
                  </a:moveTo>
                  <a:lnTo>
                    <a:pt x="19685" y="0"/>
                  </a:lnTo>
                  <a:lnTo>
                    <a:pt x="4657" y="0"/>
                  </a:lnTo>
                  <a:cubicBezTo>
                    <a:pt x="2085" y="0"/>
                    <a:pt x="0" y="2074"/>
                    <a:pt x="0" y="4634"/>
                  </a:cubicBezTo>
                  <a:cubicBezTo>
                    <a:pt x="0" y="7193"/>
                    <a:pt x="2085" y="9268"/>
                    <a:pt x="4657" y="9268"/>
                  </a:cubicBezTo>
                  <a:lnTo>
                    <a:pt x="4657" y="9268"/>
                  </a:lnTo>
                  <a:lnTo>
                    <a:pt x="19685" y="9268"/>
                  </a:lnTo>
                  <a:cubicBezTo>
                    <a:pt x="22257" y="9268"/>
                    <a:pt x="24342" y="7193"/>
                    <a:pt x="24342" y="4634"/>
                  </a:cubicBezTo>
                  <a:cubicBezTo>
                    <a:pt x="24342" y="2074"/>
                    <a:pt x="22257" y="0"/>
                    <a:pt x="19685" y="0"/>
                  </a:cubicBez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91B320A-6B87-4CD3-8E87-899FA6160C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8538" y="1236813"/>
              <a:ext cx="1670295" cy="4369557"/>
            </a:xfrm>
            <a:custGeom>
              <a:avLst/>
              <a:gdLst>
                <a:gd name="T0" fmla="*/ 9314 w 9314"/>
                <a:gd name="T1" fmla="*/ 4634 h 24374"/>
                <a:gd name="T2" fmla="*/ 4657 w 9314"/>
                <a:gd name="T3" fmla="*/ 0 h 24374"/>
                <a:gd name="T4" fmla="*/ 0 w 9314"/>
                <a:gd name="T5" fmla="*/ 4634 h 24374"/>
                <a:gd name="T6" fmla="*/ 0 w 9314"/>
                <a:gd name="T7" fmla="*/ 19739 h 24374"/>
                <a:gd name="T8" fmla="*/ 4657 w 9314"/>
                <a:gd name="T9" fmla="*/ 24374 h 24374"/>
                <a:gd name="T10" fmla="*/ 9314 w 9314"/>
                <a:gd name="T11" fmla="*/ 19739 h 24374"/>
                <a:gd name="T12" fmla="*/ 9314 w 9314"/>
                <a:gd name="T13" fmla="*/ 4634 h 24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14" h="24374">
                  <a:moveTo>
                    <a:pt x="9314" y="4634"/>
                  </a:moveTo>
                  <a:cubicBezTo>
                    <a:pt x="9314" y="2075"/>
                    <a:pt x="7229" y="0"/>
                    <a:pt x="4657" y="0"/>
                  </a:cubicBezTo>
                  <a:cubicBezTo>
                    <a:pt x="2085" y="0"/>
                    <a:pt x="0" y="2075"/>
                    <a:pt x="0" y="4634"/>
                  </a:cubicBezTo>
                  <a:lnTo>
                    <a:pt x="0" y="19739"/>
                  </a:lnTo>
                  <a:cubicBezTo>
                    <a:pt x="0" y="22299"/>
                    <a:pt x="2085" y="24374"/>
                    <a:pt x="4657" y="24374"/>
                  </a:cubicBezTo>
                  <a:cubicBezTo>
                    <a:pt x="7229" y="24374"/>
                    <a:pt x="9314" y="22299"/>
                    <a:pt x="9314" y="19739"/>
                  </a:cubicBezTo>
                  <a:lnTo>
                    <a:pt x="9314" y="4634"/>
                  </a:lnTo>
                  <a:close/>
                </a:path>
              </a:pathLst>
            </a:custGeom>
            <a:solidFill>
              <a:srgbClr val="FFC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D31F6D7E-AA89-4E34-870F-A404E56435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74608" y="5065504"/>
              <a:ext cx="103506" cy="1024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4" name="Oval 8">
              <a:extLst>
                <a:ext uri="{FF2B5EF4-FFF2-40B4-BE49-F238E27FC236}">
                  <a16:creationId xmlns:a16="http://schemas.microsoft.com/office/drawing/2014/main" id="{F4DC9D5D-D0BB-478C-8958-677F4B4C6C3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74608" y="4752957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5" name="Oval 9">
              <a:extLst>
                <a:ext uri="{FF2B5EF4-FFF2-40B4-BE49-F238E27FC236}">
                  <a16:creationId xmlns:a16="http://schemas.microsoft.com/office/drawing/2014/main" id="{4F0CB64C-8700-489E-B59D-2F3A8F3D211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74608" y="4441426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6" name="Oval 10">
              <a:extLst>
                <a:ext uri="{FF2B5EF4-FFF2-40B4-BE49-F238E27FC236}">
                  <a16:creationId xmlns:a16="http://schemas.microsoft.com/office/drawing/2014/main" id="{EC17E9B9-CE55-45B0-A22E-D08B8A7609E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71933" y="5065504"/>
              <a:ext cx="103506" cy="1024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7" name="Oval 11">
              <a:extLst>
                <a:ext uri="{FF2B5EF4-FFF2-40B4-BE49-F238E27FC236}">
                  <a16:creationId xmlns:a16="http://schemas.microsoft.com/office/drawing/2014/main" id="{DCB2B620-E4C8-4B6A-80C5-2DB448222BA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71933" y="4752957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1F80C5BD-2275-4880-9B72-614AB99D752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71933" y="4441426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9" name="Oval 13">
              <a:extLst>
                <a:ext uri="{FF2B5EF4-FFF2-40B4-BE49-F238E27FC236}">
                  <a16:creationId xmlns:a16="http://schemas.microsoft.com/office/drawing/2014/main" id="{37A5EEC2-4E02-41B6-A164-B3243B6BAD7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70272" y="5065504"/>
              <a:ext cx="103506" cy="1024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20" name="Oval 14">
              <a:extLst>
                <a:ext uri="{FF2B5EF4-FFF2-40B4-BE49-F238E27FC236}">
                  <a16:creationId xmlns:a16="http://schemas.microsoft.com/office/drawing/2014/main" id="{91FE98D6-A906-4334-8155-0377FE92E97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70272" y="4752957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21" name="Oval 15">
              <a:extLst>
                <a:ext uri="{FF2B5EF4-FFF2-40B4-BE49-F238E27FC236}">
                  <a16:creationId xmlns:a16="http://schemas.microsoft.com/office/drawing/2014/main" id="{7E1F4D48-3948-4630-ABE3-5B5637773F6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70272" y="4441426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22" name="Oval 16">
              <a:extLst>
                <a:ext uri="{FF2B5EF4-FFF2-40B4-BE49-F238E27FC236}">
                  <a16:creationId xmlns:a16="http://schemas.microsoft.com/office/drawing/2014/main" id="{8F3FFCB2-722E-42E2-85B0-4A02998E238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74608" y="2299267"/>
              <a:ext cx="103506" cy="1024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23" name="Oval 17">
              <a:extLst>
                <a:ext uri="{FF2B5EF4-FFF2-40B4-BE49-F238E27FC236}">
                  <a16:creationId xmlns:a16="http://schemas.microsoft.com/office/drawing/2014/main" id="{5B43CFB6-1FAD-4941-9192-6E41A57843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74608" y="1986721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24" name="Oval 18">
              <a:extLst>
                <a:ext uri="{FF2B5EF4-FFF2-40B4-BE49-F238E27FC236}">
                  <a16:creationId xmlns:a16="http://schemas.microsoft.com/office/drawing/2014/main" id="{34BC8FFB-21BE-4BAA-A848-F39FCFA478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74608" y="1675190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25" name="Oval 19">
              <a:extLst>
                <a:ext uri="{FF2B5EF4-FFF2-40B4-BE49-F238E27FC236}">
                  <a16:creationId xmlns:a16="http://schemas.microsoft.com/office/drawing/2014/main" id="{CF7ABB5A-11EB-42AE-B0BE-8F4FAFB8B92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71933" y="2299267"/>
              <a:ext cx="103506" cy="1024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26" name="Oval 20">
              <a:extLst>
                <a:ext uri="{FF2B5EF4-FFF2-40B4-BE49-F238E27FC236}">
                  <a16:creationId xmlns:a16="http://schemas.microsoft.com/office/drawing/2014/main" id="{393689CA-569B-4788-8B53-ACF74C9A55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71933" y="1986721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38A5FD75-7244-4472-A01C-D98CD452A8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71933" y="1675190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28" name="Oval 22">
              <a:extLst>
                <a:ext uri="{FF2B5EF4-FFF2-40B4-BE49-F238E27FC236}">
                  <a16:creationId xmlns:a16="http://schemas.microsoft.com/office/drawing/2014/main" id="{63E01732-7053-46F6-9894-62C1E7E017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70272" y="2299267"/>
              <a:ext cx="103506" cy="1024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5723EEAC-5F42-4CCE-BA2A-E1649AA1CD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70272" y="1986721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30" name="Oval 24">
              <a:extLst>
                <a:ext uri="{FF2B5EF4-FFF2-40B4-BE49-F238E27FC236}">
                  <a16:creationId xmlns:a16="http://schemas.microsoft.com/office/drawing/2014/main" id="{A9B2F3BE-754E-4EBD-BE88-12728885EEE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70272" y="1675190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31" name="Oval 25">
              <a:extLst>
                <a:ext uri="{FF2B5EF4-FFF2-40B4-BE49-F238E27FC236}">
                  <a16:creationId xmlns:a16="http://schemas.microsoft.com/office/drawing/2014/main" id="{7238AE11-B370-4E53-9152-1E914E2246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68151" y="307251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32" name="Oval 26">
              <a:extLst>
                <a:ext uri="{FF2B5EF4-FFF2-40B4-BE49-F238E27FC236}">
                  <a16:creationId xmlns:a16="http://schemas.microsoft.com/office/drawing/2014/main" id="{72464969-CC62-4C04-998E-9228BA1CECD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80697" y="307251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33" name="Oval 27">
              <a:extLst>
                <a:ext uri="{FF2B5EF4-FFF2-40B4-BE49-F238E27FC236}">
                  <a16:creationId xmlns:a16="http://schemas.microsoft.com/office/drawing/2014/main" id="{32198E22-5DFE-4C1C-BB75-F2C91696030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94258" y="307251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34" name="Oval 28">
              <a:extLst>
                <a:ext uri="{FF2B5EF4-FFF2-40B4-BE49-F238E27FC236}">
                  <a16:creationId xmlns:a16="http://schemas.microsoft.com/office/drawing/2014/main" id="{F818C060-4737-48A5-AE3A-54C4F5509BC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68151" y="336882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35" name="Oval 29">
              <a:extLst>
                <a:ext uri="{FF2B5EF4-FFF2-40B4-BE49-F238E27FC236}">
                  <a16:creationId xmlns:a16="http://schemas.microsoft.com/office/drawing/2014/main" id="{E72B202D-7567-436D-A82B-452A3815FB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80697" y="336882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36" name="Oval 30">
              <a:extLst>
                <a:ext uri="{FF2B5EF4-FFF2-40B4-BE49-F238E27FC236}">
                  <a16:creationId xmlns:a16="http://schemas.microsoft.com/office/drawing/2014/main" id="{2F9FA010-90F3-4970-B01A-61348EBB309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94258" y="336882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37" name="Oval 31">
              <a:extLst>
                <a:ext uri="{FF2B5EF4-FFF2-40B4-BE49-F238E27FC236}">
                  <a16:creationId xmlns:a16="http://schemas.microsoft.com/office/drawing/2014/main" id="{27D4D043-D4BC-4FED-90F7-0BF8A148FEA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68151" y="366513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38" name="Oval 32">
              <a:extLst>
                <a:ext uri="{FF2B5EF4-FFF2-40B4-BE49-F238E27FC236}">
                  <a16:creationId xmlns:a16="http://schemas.microsoft.com/office/drawing/2014/main" id="{C8C0B50A-50F7-43FE-AD15-424DFF04B51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80697" y="366513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39" name="Oval 33">
              <a:extLst>
                <a:ext uri="{FF2B5EF4-FFF2-40B4-BE49-F238E27FC236}">
                  <a16:creationId xmlns:a16="http://schemas.microsoft.com/office/drawing/2014/main" id="{E5EBE93C-615D-4653-9E18-7470F957500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94258" y="366513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40" name="Oval 34">
              <a:extLst>
                <a:ext uri="{FF2B5EF4-FFF2-40B4-BE49-F238E27FC236}">
                  <a16:creationId xmlns:a16="http://schemas.microsoft.com/office/drawing/2014/main" id="{0514DED8-8675-42DB-B98C-9E101B3AB1E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46564" y="307251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41" name="Oval 35">
              <a:extLst>
                <a:ext uri="{FF2B5EF4-FFF2-40B4-BE49-F238E27FC236}">
                  <a16:creationId xmlns:a16="http://schemas.microsoft.com/office/drawing/2014/main" id="{A07550E2-601F-4294-B5BE-94CC8B1BEF8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60125" y="307251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42" name="Oval 36">
              <a:extLst>
                <a:ext uri="{FF2B5EF4-FFF2-40B4-BE49-F238E27FC236}">
                  <a16:creationId xmlns:a16="http://schemas.microsoft.com/office/drawing/2014/main" id="{161459FC-A7B0-40ED-9D72-D2F67929ADE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73685" y="307251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43" name="Oval 37">
              <a:extLst>
                <a:ext uri="{FF2B5EF4-FFF2-40B4-BE49-F238E27FC236}">
                  <a16:creationId xmlns:a16="http://schemas.microsoft.com/office/drawing/2014/main" id="{1EB3E677-1C82-4835-B43C-A6F2E7E535C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46564" y="336882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44" name="Oval 38">
              <a:extLst>
                <a:ext uri="{FF2B5EF4-FFF2-40B4-BE49-F238E27FC236}">
                  <a16:creationId xmlns:a16="http://schemas.microsoft.com/office/drawing/2014/main" id="{28761788-DA81-4913-8E38-BC5DEC01834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60125" y="336882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45" name="Oval 39">
              <a:extLst>
                <a:ext uri="{FF2B5EF4-FFF2-40B4-BE49-F238E27FC236}">
                  <a16:creationId xmlns:a16="http://schemas.microsoft.com/office/drawing/2014/main" id="{C98B3C26-4BC5-42A1-993D-CA47EAA5209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73685" y="336882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46" name="Oval 40">
              <a:extLst>
                <a:ext uri="{FF2B5EF4-FFF2-40B4-BE49-F238E27FC236}">
                  <a16:creationId xmlns:a16="http://schemas.microsoft.com/office/drawing/2014/main" id="{3DA645BE-6768-476E-8F64-5203F1F3F9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46564" y="366513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47" name="Oval 41">
              <a:extLst>
                <a:ext uri="{FF2B5EF4-FFF2-40B4-BE49-F238E27FC236}">
                  <a16:creationId xmlns:a16="http://schemas.microsoft.com/office/drawing/2014/main" id="{DB0A17E4-8949-4D7E-A799-AC57C1846AA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60125" y="366513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48" name="Oval 42">
              <a:extLst>
                <a:ext uri="{FF2B5EF4-FFF2-40B4-BE49-F238E27FC236}">
                  <a16:creationId xmlns:a16="http://schemas.microsoft.com/office/drawing/2014/main" id="{906AC13B-636E-4A4B-8AFD-DB79B27CFD4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73685" y="366513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</p:grpSp>
      <p:sp>
        <p:nvSpPr>
          <p:cNvPr id="50" name="Otsikko 1">
            <a:extLst>
              <a:ext uri="{FF2B5EF4-FFF2-40B4-BE49-F238E27FC236}">
                <a16:creationId xmlns:a16="http://schemas.microsoft.com/office/drawing/2014/main" id="{063ACA47-9A81-7DD5-3AAD-8197B7DB0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0" y="2155769"/>
            <a:ext cx="8033973" cy="3702107"/>
          </a:xfrm>
        </p:spPr>
        <p:txBody>
          <a:bodyPr anchor="t" anchorCtr="0">
            <a:normAutofit/>
          </a:bodyPr>
          <a:lstStyle>
            <a:lvl1pPr algn="ctr">
              <a:defRPr sz="6000" spc="-75" baseline="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1" name="Alaotsikko 2">
            <a:extLst>
              <a:ext uri="{FF2B5EF4-FFF2-40B4-BE49-F238E27FC236}">
                <a16:creationId xmlns:a16="http://schemas.microsoft.com/office/drawing/2014/main" id="{0637FCA9-9290-6FFC-E4BD-521251B17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0" y="6494810"/>
            <a:ext cx="8033973" cy="1826603"/>
          </a:xfrm>
        </p:spPr>
        <p:txBody>
          <a:bodyPr/>
          <a:lstStyle>
            <a:lvl1pPr marL="0" indent="0" algn="ctr">
              <a:buNone/>
              <a:defRPr sz="3300" spc="-30" baseline="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206553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B83DBC39-583D-7E72-7B71-5DAB5EE93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962151" y="1943101"/>
            <a:ext cx="6415088" cy="6405563"/>
            <a:chOff x="1308100" y="1295400"/>
            <a:chExt cx="4276725" cy="4270375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D3AF8F1-F2D1-4A85-9C57-9A5A7967E2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2825" y="3430588"/>
              <a:ext cx="2025650" cy="1239838"/>
            </a:xfrm>
            <a:custGeom>
              <a:avLst/>
              <a:gdLst>
                <a:gd name="T0" fmla="*/ 0 w 11337"/>
                <a:gd name="T1" fmla="*/ 0 h 6934"/>
                <a:gd name="T2" fmla="*/ 5736 w 11337"/>
                <a:gd name="T3" fmla="*/ 5724 h 6934"/>
                <a:gd name="T4" fmla="*/ 10125 w 11337"/>
                <a:gd name="T5" fmla="*/ 5724 h 6934"/>
                <a:gd name="T6" fmla="*/ 10125 w 11337"/>
                <a:gd name="T7" fmla="*/ 1344 h 6934"/>
                <a:gd name="T8" fmla="*/ 10125 w 11337"/>
                <a:gd name="T9" fmla="*/ 1344 h 6934"/>
                <a:gd name="T10" fmla="*/ 8778 w 11337"/>
                <a:gd name="T11" fmla="*/ 0 h 6934"/>
                <a:gd name="T12" fmla="*/ 0 w 11337"/>
                <a:gd name="T13" fmla="*/ 0 h 6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37" h="6934">
                  <a:moveTo>
                    <a:pt x="0" y="0"/>
                  </a:moveTo>
                  <a:lnTo>
                    <a:pt x="5736" y="5724"/>
                  </a:lnTo>
                  <a:cubicBezTo>
                    <a:pt x="6948" y="6934"/>
                    <a:pt x="8913" y="6934"/>
                    <a:pt x="10125" y="5724"/>
                  </a:cubicBezTo>
                  <a:cubicBezTo>
                    <a:pt x="11337" y="4515"/>
                    <a:pt x="11337" y="2553"/>
                    <a:pt x="10125" y="1344"/>
                  </a:cubicBezTo>
                  <a:cubicBezTo>
                    <a:pt x="10125" y="1344"/>
                    <a:pt x="10125" y="1344"/>
                    <a:pt x="10125" y="1344"/>
                  </a:cubicBezTo>
                  <a:lnTo>
                    <a:pt x="8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E6C694-8F27-4D1E-8789-223F422B70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2825" y="2184400"/>
              <a:ext cx="2032000" cy="1246188"/>
            </a:xfrm>
            <a:custGeom>
              <a:avLst/>
              <a:gdLst>
                <a:gd name="T0" fmla="*/ 8777 w 11371"/>
                <a:gd name="T1" fmla="*/ 6969 h 6969"/>
                <a:gd name="T2" fmla="*/ 10159 w 11371"/>
                <a:gd name="T3" fmla="*/ 5590 h 6969"/>
                <a:gd name="T4" fmla="*/ 10159 w 11371"/>
                <a:gd name="T5" fmla="*/ 1209 h 6969"/>
                <a:gd name="T6" fmla="*/ 5770 w 11371"/>
                <a:gd name="T7" fmla="*/ 1209 h 6969"/>
                <a:gd name="T8" fmla="*/ 0 w 11371"/>
                <a:gd name="T9" fmla="*/ 6969 h 6969"/>
                <a:gd name="T10" fmla="*/ 8777 w 11371"/>
                <a:gd name="T11" fmla="*/ 6969 h 6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71" h="6969">
                  <a:moveTo>
                    <a:pt x="8777" y="6969"/>
                  </a:moveTo>
                  <a:lnTo>
                    <a:pt x="10159" y="5590"/>
                  </a:lnTo>
                  <a:cubicBezTo>
                    <a:pt x="11371" y="4380"/>
                    <a:pt x="11371" y="2419"/>
                    <a:pt x="10159" y="1209"/>
                  </a:cubicBezTo>
                  <a:cubicBezTo>
                    <a:pt x="8947" y="0"/>
                    <a:pt x="6982" y="0"/>
                    <a:pt x="5770" y="1209"/>
                  </a:cubicBezTo>
                  <a:cubicBezTo>
                    <a:pt x="5770" y="1209"/>
                    <a:pt x="0" y="6969"/>
                    <a:pt x="0" y="6969"/>
                  </a:cubicBezTo>
                  <a:lnTo>
                    <a:pt x="8777" y="6969"/>
                  </a:lnTo>
                  <a:close/>
                </a:path>
              </a:pathLst>
            </a:custGeom>
            <a:solidFill>
              <a:srgbClr val="FFC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1C4E9DAE-5EDC-4D97-BF69-403F9FEA2A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4450" y="2190750"/>
              <a:ext cx="2025650" cy="1239838"/>
            </a:xfrm>
            <a:custGeom>
              <a:avLst/>
              <a:gdLst>
                <a:gd name="T0" fmla="*/ 11337 w 11337"/>
                <a:gd name="T1" fmla="*/ 6934 h 6934"/>
                <a:gd name="T2" fmla="*/ 5601 w 11337"/>
                <a:gd name="T3" fmla="*/ 1210 h 6934"/>
                <a:gd name="T4" fmla="*/ 1212 w 11337"/>
                <a:gd name="T5" fmla="*/ 1210 h 6934"/>
                <a:gd name="T6" fmla="*/ 1212 w 11337"/>
                <a:gd name="T7" fmla="*/ 5590 h 6934"/>
                <a:gd name="T8" fmla="*/ 1212 w 11337"/>
                <a:gd name="T9" fmla="*/ 5590 h 6934"/>
                <a:gd name="T10" fmla="*/ 2559 w 11337"/>
                <a:gd name="T11" fmla="*/ 6934 h 6934"/>
                <a:gd name="T12" fmla="*/ 11337 w 11337"/>
                <a:gd name="T13" fmla="*/ 6934 h 6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37" h="6934">
                  <a:moveTo>
                    <a:pt x="11337" y="6934"/>
                  </a:moveTo>
                  <a:lnTo>
                    <a:pt x="5601" y="1210"/>
                  </a:lnTo>
                  <a:cubicBezTo>
                    <a:pt x="4389" y="0"/>
                    <a:pt x="2424" y="0"/>
                    <a:pt x="1212" y="1210"/>
                  </a:cubicBezTo>
                  <a:cubicBezTo>
                    <a:pt x="0" y="2419"/>
                    <a:pt x="0" y="4380"/>
                    <a:pt x="1212" y="5590"/>
                  </a:cubicBezTo>
                  <a:cubicBezTo>
                    <a:pt x="1212" y="5590"/>
                    <a:pt x="1212" y="5590"/>
                    <a:pt x="1212" y="5590"/>
                  </a:cubicBezTo>
                  <a:lnTo>
                    <a:pt x="2559" y="6934"/>
                  </a:lnTo>
                  <a:lnTo>
                    <a:pt x="11337" y="6934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6BA53F4C-1D6B-4CAF-AB48-BB01F5EF9A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08100" y="3430588"/>
              <a:ext cx="2032000" cy="1244600"/>
            </a:xfrm>
            <a:custGeom>
              <a:avLst/>
              <a:gdLst>
                <a:gd name="T0" fmla="*/ 2594 w 11371"/>
                <a:gd name="T1" fmla="*/ 0 h 6969"/>
                <a:gd name="T2" fmla="*/ 1212 w 11371"/>
                <a:gd name="T3" fmla="*/ 1379 h 6969"/>
                <a:gd name="T4" fmla="*/ 1212 w 11371"/>
                <a:gd name="T5" fmla="*/ 5759 h 6969"/>
                <a:gd name="T6" fmla="*/ 5601 w 11371"/>
                <a:gd name="T7" fmla="*/ 5759 h 6969"/>
                <a:gd name="T8" fmla="*/ 11371 w 11371"/>
                <a:gd name="T9" fmla="*/ 0 h 6969"/>
                <a:gd name="T10" fmla="*/ 2594 w 11371"/>
                <a:gd name="T11" fmla="*/ 0 h 6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71" h="6969">
                  <a:moveTo>
                    <a:pt x="2594" y="0"/>
                  </a:moveTo>
                  <a:lnTo>
                    <a:pt x="1212" y="1379"/>
                  </a:lnTo>
                  <a:cubicBezTo>
                    <a:pt x="0" y="2589"/>
                    <a:pt x="0" y="4550"/>
                    <a:pt x="1212" y="5759"/>
                  </a:cubicBezTo>
                  <a:cubicBezTo>
                    <a:pt x="2424" y="6969"/>
                    <a:pt x="4389" y="6969"/>
                    <a:pt x="5601" y="5759"/>
                  </a:cubicBezTo>
                  <a:cubicBezTo>
                    <a:pt x="5601" y="5759"/>
                    <a:pt x="11371" y="0"/>
                    <a:pt x="11371" y="0"/>
                  </a:cubicBezTo>
                  <a:lnTo>
                    <a:pt x="2594" y="0"/>
                  </a:lnTo>
                  <a:close/>
                </a:path>
              </a:pathLst>
            </a:custGeom>
            <a:solidFill>
              <a:srgbClr val="FFC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17BB1772-8A45-46BB-BDDF-A3F666CACE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05038" y="3536950"/>
              <a:ext cx="1241425" cy="2022475"/>
            </a:xfrm>
            <a:custGeom>
              <a:avLst/>
              <a:gdLst>
                <a:gd name="T0" fmla="*/ 6948 w 6948"/>
                <a:gd name="T1" fmla="*/ 0 h 11315"/>
                <a:gd name="T2" fmla="*/ 1212 w 6948"/>
                <a:gd name="T3" fmla="*/ 5725 h 11315"/>
                <a:gd name="T4" fmla="*/ 1212 w 6948"/>
                <a:gd name="T5" fmla="*/ 10105 h 11315"/>
                <a:gd name="T6" fmla="*/ 5601 w 6948"/>
                <a:gd name="T7" fmla="*/ 10105 h 11315"/>
                <a:gd name="T8" fmla="*/ 5601 w 6948"/>
                <a:gd name="T9" fmla="*/ 10105 h 11315"/>
                <a:gd name="T10" fmla="*/ 6948 w 6948"/>
                <a:gd name="T11" fmla="*/ 8761 h 11315"/>
                <a:gd name="T12" fmla="*/ 6948 w 6948"/>
                <a:gd name="T13" fmla="*/ 0 h 1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48" h="11315">
                  <a:moveTo>
                    <a:pt x="6948" y="0"/>
                  </a:moveTo>
                  <a:lnTo>
                    <a:pt x="1212" y="5725"/>
                  </a:lnTo>
                  <a:cubicBezTo>
                    <a:pt x="0" y="6935"/>
                    <a:pt x="0" y="8896"/>
                    <a:pt x="1212" y="10105"/>
                  </a:cubicBezTo>
                  <a:cubicBezTo>
                    <a:pt x="2424" y="11315"/>
                    <a:pt x="4389" y="11315"/>
                    <a:pt x="5601" y="10105"/>
                  </a:cubicBezTo>
                  <a:cubicBezTo>
                    <a:pt x="5601" y="10105"/>
                    <a:pt x="5601" y="10105"/>
                    <a:pt x="5601" y="10105"/>
                  </a:cubicBezTo>
                  <a:lnTo>
                    <a:pt x="6948" y="8761"/>
                  </a:lnTo>
                  <a:lnTo>
                    <a:pt x="694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5B8CC6B-5382-428A-BFC9-1A60DDDD07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6463" y="3536950"/>
              <a:ext cx="1247775" cy="2028825"/>
            </a:xfrm>
            <a:custGeom>
              <a:avLst/>
              <a:gdLst>
                <a:gd name="T0" fmla="*/ 0 w 6982"/>
                <a:gd name="T1" fmla="*/ 8760 h 11349"/>
                <a:gd name="T2" fmla="*/ 1381 w 6982"/>
                <a:gd name="T3" fmla="*/ 10139 h 11349"/>
                <a:gd name="T4" fmla="*/ 5770 w 6982"/>
                <a:gd name="T5" fmla="*/ 10139 h 11349"/>
                <a:gd name="T6" fmla="*/ 5770 w 6982"/>
                <a:gd name="T7" fmla="*/ 5759 h 11349"/>
                <a:gd name="T8" fmla="*/ 0 w 6982"/>
                <a:gd name="T9" fmla="*/ 0 h 11349"/>
                <a:gd name="T10" fmla="*/ 0 w 6982"/>
                <a:gd name="T11" fmla="*/ 8760 h 1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82" h="11349">
                  <a:moveTo>
                    <a:pt x="0" y="8760"/>
                  </a:moveTo>
                  <a:lnTo>
                    <a:pt x="1381" y="10139"/>
                  </a:lnTo>
                  <a:cubicBezTo>
                    <a:pt x="2593" y="11349"/>
                    <a:pt x="4558" y="11349"/>
                    <a:pt x="5770" y="10139"/>
                  </a:cubicBezTo>
                  <a:cubicBezTo>
                    <a:pt x="6982" y="8930"/>
                    <a:pt x="6982" y="6969"/>
                    <a:pt x="5770" y="5759"/>
                  </a:cubicBezTo>
                  <a:cubicBezTo>
                    <a:pt x="5770" y="5759"/>
                    <a:pt x="0" y="0"/>
                    <a:pt x="0" y="0"/>
                  </a:cubicBezTo>
                  <a:lnTo>
                    <a:pt x="0" y="8760"/>
                  </a:lnTo>
                  <a:close/>
                </a:path>
              </a:pathLst>
            </a:custGeom>
            <a:solidFill>
              <a:srgbClr val="FFC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44315B9F-335E-4C99-AEE1-9768AC6B29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6463" y="1301750"/>
              <a:ext cx="1241425" cy="2022475"/>
            </a:xfrm>
            <a:custGeom>
              <a:avLst/>
              <a:gdLst>
                <a:gd name="T0" fmla="*/ 0 w 6947"/>
                <a:gd name="T1" fmla="*/ 11314 h 11314"/>
                <a:gd name="T2" fmla="*/ 5735 w 6947"/>
                <a:gd name="T3" fmla="*/ 5590 h 11314"/>
                <a:gd name="T4" fmla="*/ 5735 w 6947"/>
                <a:gd name="T5" fmla="*/ 1209 h 11314"/>
                <a:gd name="T6" fmla="*/ 1346 w 6947"/>
                <a:gd name="T7" fmla="*/ 1209 h 11314"/>
                <a:gd name="T8" fmla="*/ 1346 w 6947"/>
                <a:gd name="T9" fmla="*/ 1209 h 11314"/>
                <a:gd name="T10" fmla="*/ 0 w 6947"/>
                <a:gd name="T11" fmla="*/ 2553 h 11314"/>
                <a:gd name="T12" fmla="*/ 0 w 6947"/>
                <a:gd name="T13" fmla="*/ 11314 h 1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47" h="11314">
                  <a:moveTo>
                    <a:pt x="0" y="11314"/>
                  </a:moveTo>
                  <a:lnTo>
                    <a:pt x="5735" y="5590"/>
                  </a:lnTo>
                  <a:cubicBezTo>
                    <a:pt x="6947" y="4380"/>
                    <a:pt x="6947" y="2419"/>
                    <a:pt x="5735" y="1209"/>
                  </a:cubicBezTo>
                  <a:cubicBezTo>
                    <a:pt x="4523" y="0"/>
                    <a:pt x="2558" y="0"/>
                    <a:pt x="1346" y="1209"/>
                  </a:cubicBezTo>
                  <a:cubicBezTo>
                    <a:pt x="1346" y="1209"/>
                    <a:pt x="1346" y="1209"/>
                    <a:pt x="1346" y="1209"/>
                  </a:cubicBezTo>
                  <a:lnTo>
                    <a:pt x="0" y="2553"/>
                  </a:lnTo>
                  <a:lnTo>
                    <a:pt x="0" y="11314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DBB2D174-0EC7-4441-AD18-1776A7DB2E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8688" y="1295400"/>
              <a:ext cx="1247775" cy="2028825"/>
            </a:xfrm>
            <a:custGeom>
              <a:avLst/>
              <a:gdLst>
                <a:gd name="T0" fmla="*/ 6983 w 6983"/>
                <a:gd name="T1" fmla="*/ 2588 h 11349"/>
                <a:gd name="T2" fmla="*/ 5601 w 6983"/>
                <a:gd name="T3" fmla="*/ 1209 h 11349"/>
                <a:gd name="T4" fmla="*/ 1212 w 6983"/>
                <a:gd name="T5" fmla="*/ 1209 h 11349"/>
                <a:gd name="T6" fmla="*/ 1212 w 6983"/>
                <a:gd name="T7" fmla="*/ 5590 h 11349"/>
                <a:gd name="T8" fmla="*/ 6983 w 6983"/>
                <a:gd name="T9" fmla="*/ 11349 h 11349"/>
                <a:gd name="T10" fmla="*/ 6983 w 6983"/>
                <a:gd name="T11" fmla="*/ 2588 h 1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83" h="11349">
                  <a:moveTo>
                    <a:pt x="6983" y="2588"/>
                  </a:moveTo>
                  <a:lnTo>
                    <a:pt x="5601" y="1209"/>
                  </a:lnTo>
                  <a:cubicBezTo>
                    <a:pt x="4389" y="0"/>
                    <a:pt x="2424" y="0"/>
                    <a:pt x="1212" y="1209"/>
                  </a:cubicBezTo>
                  <a:cubicBezTo>
                    <a:pt x="0" y="2419"/>
                    <a:pt x="0" y="4380"/>
                    <a:pt x="1212" y="5590"/>
                  </a:cubicBezTo>
                  <a:cubicBezTo>
                    <a:pt x="1212" y="5590"/>
                    <a:pt x="6983" y="11349"/>
                    <a:pt x="6983" y="11349"/>
                  </a:cubicBezTo>
                  <a:lnTo>
                    <a:pt x="6983" y="2588"/>
                  </a:lnTo>
                  <a:close/>
                </a:path>
              </a:pathLst>
            </a:custGeom>
            <a:solidFill>
              <a:srgbClr val="FFC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</p:grpSp>
      <p:sp>
        <p:nvSpPr>
          <p:cNvPr id="19" name="Otsikko 1">
            <a:extLst>
              <a:ext uri="{FF2B5EF4-FFF2-40B4-BE49-F238E27FC236}">
                <a16:creationId xmlns:a16="http://schemas.microsoft.com/office/drawing/2014/main" id="{CC3CCF47-50E1-26E4-1690-F311DC163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0" y="2155769"/>
            <a:ext cx="8033973" cy="3702107"/>
          </a:xfrm>
        </p:spPr>
        <p:txBody>
          <a:bodyPr anchor="t" anchorCtr="0">
            <a:normAutofit/>
          </a:bodyPr>
          <a:lstStyle>
            <a:lvl1pPr algn="ctr">
              <a:defRPr sz="6000" spc="-75" baseline="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D8A95CF2-B9DE-4096-C2FB-1D24CAEC0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0" y="6494810"/>
            <a:ext cx="8033973" cy="1826603"/>
          </a:xfrm>
        </p:spPr>
        <p:txBody>
          <a:bodyPr/>
          <a:lstStyle>
            <a:lvl1pPr marL="0" indent="0" algn="ctr">
              <a:buNone/>
              <a:defRPr sz="3300" spc="-30" baseline="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0038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25D18D17-D3F9-44DF-8EDE-0C7C5C047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937849" y="2054021"/>
            <a:ext cx="8354532" cy="8221073"/>
            <a:chOff x="2616201" y="4763"/>
            <a:chExt cx="6956425" cy="684530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8A69238-3E3A-4A3A-9418-543D58BFA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9376" y="65088"/>
              <a:ext cx="2413000" cy="4302125"/>
            </a:xfrm>
            <a:custGeom>
              <a:avLst/>
              <a:gdLst>
                <a:gd name="T0" fmla="*/ 400 w 10755"/>
                <a:gd name="T1" fmla="*/ 147 h 19180"/>
                <a:gd name="T2" fmla="*/ 0 w 10755"/>
                <a:gd name="T3" fmla="*/ 313 h 19180"/>
                <a:gd name="T4" fmla="*/ 0 w 10755"/>
                <a:gd name="T5" fmla="*/ 13802 h 19180"/>
                <a:gd name="T6" fmla="*/ 5378 w 10755"/>
                <a:gd name="T7" fmla="*/ 19180 h 19180"/>
                <a:gd name="T8" fmla="*/ 10755 w 10755"/>
                <a:gd name="T9" fmla="*/ 13802 h 19180"/>
                <a:gd name="T10" fmla="*/ 10755 w 10755"/>
                <a:gd name="T11" fmla="*/ 13802 h 19180"/>
                <a:gd name="T12" fmla="*/ 10755 w 10755"/>
                <a:gd name="T13" fmla="*/ 10599 h 19180"/>
                <a:gd name="T14" fmla="*/ 10686 w 10755"/>
                <a:gd name="T15" fmla="*/ 10434 h 19180"/>
                <a:gd name="T16" fmla="*/ 400 w 10755"/>
                <a:gd name="T17" fmla="*/ 147 h 19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55" h="19180">
                  <a:moveTo>
                    <a:pt x="400" y="147"/>
                  </a:moveTo>
                  <a:cubicBezTo>
                    <a:pt x="253" y="0"/>
                    <a:pt x="0" y="104"/>
                    <a:pt x="0" y="313"/>
                  </a:cubicBezTo>
                  <a:lnTo>
                    <a:pt x="0" y="13802"/>
                  </a:lnTo>
                  <a:cubicBezTo>
                    <a:pt x="0" y="16772"/>
                    <a:pt x="2408" y="19180"/>
                    <a:pt x="5378" y="19180"/>
                  </a:cubicBezTo>
                  <a:cubicBezTo>
                    <a:pt x="8348" y="19180"/>
                    <a:pt x="10755" y="16772"/>
                    <a:pt x="10755" y="13802"/>
                  </a:cubicBezTo>
                  <a:lnTo>
                    <a:pt x="10755" y="13802"/>
                  </a:lnTo>
                  <a:lnTo>
                    <a:pt x="10755" y="10599"/>
                  </a:lnTo>
                  <a:cubicBezTo>
                    <a:pt x="10755" y="10537"/>
                    <a:pt x="10730" y="10477"/>
                    <a:pt x="10686" y="10434"/>
                  </a:cubicBezTo>
                  <a:lnTo>
                    <a:pt x="400" y="147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57EEE01-04E0-4867-8E7C-F0A0847AFF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3351" y="7938"/>
              <a:ext cx="4325938" cy="2413000"/>
            </a:xfrm>
            <a:custGeom>
              <a:avLst/>
              <a:gdLst>
                <a:gd name="T0" fmla="*/ 10515 w 19289"/>
                <a:gd name="T1" fmla="*/ 10755 h 10755"/>
                <a:gd name="T2" fmla="*/ 13901 w 19289"/>
                <a:gd name="T3" fmla="*/ 10755 h 10755"/>
                <a:gd name="T4" fmla="*/ 19279 w 19289"/>
                <a:gd name="T5" fmla="*/ 5359 h 10755"/>
                <a:gd name="T6" fmla="*/ 13843 w 19289"/>
                <a:gd name="T7" fmla="*/ 0 h 10755"/>
                <a:gd name="T8" fmla="*/ 298 w 19289"/>
                <a:gd name="T9" fmla="*/ 0 h 10755"/>
                <a:gd name="T10" fmla="*/ 141 w 19289"/>
                <a:gd name="T11" fmla="*/ 381 h 10755"/>
                <a:gd name="T12" fmla="*/ 10515 w 19289"/>
                <a:gd name="T13" fmla="*/ 10755 h 10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89" h="10755">
                  <a:moveTo>
                    <a:pt x="10515" y="10755"/>
                  </a:moveTo>
                  <a:lnTo>
                    <a:pt x="13901" y="10755"/>
                  </a:lnTo>
                  <a:cubicBezTo>
                    <a:pt x="16878" y="10755"/>
                    <a:pt x="19289" y="8337"/>
                    <a:pt x="19279" y="5359"/>
                  </a:cubicBezTo>
                  <a:cubicBezTo>
                    <a:pt x="19269" y="2387"/>
                    <a:pt x="16815" y="0"/>
                    <a:pt x="13843" y="0"/>
                  </a:cubicBezTo>
                  <a:lnTo>
                    <a:pt x="298" y="0"/>
                  </a:lnTo>
                  <a:cubicBezTo>
                    <a:pt x="100" y="0"/>
                    <a:pt x="0" y="240"/>
                    <a:pt x="141" y="381"/>
                  </a:cubicBezTo>
                  <a:lnTo>
                    <a:pt x="10515" y="10755"/>
                  </a:lnTo>
                  <a:close/>
                </a:path>
              </a:pathLst>
            </a:custGeom>
            <a:solidFill>
              <a:srgbClr val="FFC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0EC8585-3977-43D4-B994-8374AA7EC3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6201" y="4763"/>
              <a:ext cx="6956425" cy="6845300"/>
            </a:xfrm>
            <a:custGeom>
              <a:avLst/>
              <a:gdLst>
                <a:gd name="T0" fmla="*/ 29827 w 31023"/>
                <a:gd name="T1" fmla="*/ 30518 h 30518"/>
                <a:gd name="T2" fmla="*/ 31023 w 31023"/>
                <a:gd name="T3" fmla="*/ 30518 h 30518"/>
                <a:gd name="T4" fmla="*/ 30881 w 31023"/>
                <a:gd name="T5" fmla="*/ 30190 h 30518"/>
                <a:gd name="T6" fmla="*/ 881 w 31023"/>
                <a:gd name="T7" fmla="*/ 190 h 30518"/>
                <a:gd name="T8" fmla="*/ 190 w 31023"/>
                <a:gd name="T9" fmla="*/ 190 h 30518"/>
                <a:gd name="T10" fmla="*/ 190 w 31023"/>
                <a:gd name="T11" fmla="*/ 881 h 30518"/>
                <a:gd name="T12" fmla="*/ 29827 w 31023"/>
                <a:gd name="T13" fmla="*/ 30518 h 30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023" h="30518">
                  <a:moveTo>
                    <a:pt x="29827" y="30518"/>
                  </a:moveTo>
                  <a:lnTo>
                    <a:pt x="31023" y="30518"/>
                  </a:lnTo>
                  <a:cubicBezTo>
                    <a:pt x="31019" y="30399"/>
                    <a:pt x="30971" y="30281"/>
                    <a:pt x="30881" y="30190"/>
                  </a:cubicBezTo>
                  <a:lnTo>
                    <a:pt x="881" y="190"/>
                  </a:lnTo>
                  <a:cubicBezTo>
                    <a:pt x="690" y="0"/>
                    <a:pt x="381" y="0"/>
                    <a:pt x="190" y="190"/>
                  </a:cubicBezTo>
                  <a:cubicBezTo>
                    <a:pt x="0" y="381"/>
                    <a:pt x="0" y="690"/>
                    <a:pt x="190" y="881"/>
                  </a:cubicBezTo>
                  <a:lnTo>
                    <a:pt x="29827" y="30518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</p:grpSp>
      <p:sp>
        <p:nvSpPr>
          <p:cNvPr id="12" name="Otsikko 1">
            <a:extLst>
              <a:ext uri="{FF2B5EF4-FFF2-40B4-BE49-F238E27FC236}">
                <a16:creationId xmlns:a16="http://schemas.microsoft.com/office/drawing/2014/main" id="{2F2FBECB-A307-2064-FCF5-F6F5DC27B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0" y="2155769"/>
            <a:ext cx="8033973" cy="3702107"/>
          </a:xfrm>
        </p:spPr>
        <p:txBody>
          <a:bodyPr anchor="t" anchorCtr="0">
            <a:normAutofit/>
          </a:bodyPr>
          <a:lstStyle>
            <a:lvl1pPr algn="ctr">
              <a:defRPr sz="6000" spc="-75" baseline="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3" name="Alaotsikko 2">
            <a:extLst>
              <a:ext uri="{FF2B5EF4-FFF2-40B4-BE49-F238E27FC236}">
                <a16:creationId xmlns:a16="http://schemas.microsoft.com/office/drawing/2014/main" id="{4B1A8B24-0324-68AF-5533-A2F7F1B5A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0" y="6494810"/>
            <a:ext cx="8033973" cy="1826603"/>
          </a:xfrm>
        </p:spPr>
        <p:txBody>
          <a:bodyPr/>
          <a:lstStyle>
            <a:lvl1pPr marL="0" indent="0" algn="ctr">
              <a:buNone/>
              <a:defRPr sz="3300" spc="-30" baseline="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87184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0" y="1324304"/>
            <a:ext cx="6790305" cy="2209425"/>
          </a:xfrm>
        </p:spPr>
        <p:txBody>
          <a:bodyPr/>
          <a:lstStyle>
            <a:lvl1pPr>
              <a:defRPr sz="45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7760" y="4053990"/>
            <a:ext cx="6790305" cy="521145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7003FAD7-ACA6-4D45-A7F3-A3802FD3E0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875009" y="1304926"/>
            <a:ext cx="7374720" cy="797957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B677-F3BE-4BC7-9B45-5761A11509A9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8085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4112" y="1324304"/>
            <a:ext cx="6899678" cy="2209425"/>
          </a:xfrm>
        </p:spPr>
        <p:txBody>
          <a:bodyPr/>
          <a:lstStyle>
            <a:lvl1pPr>
              <a:defRPr sz="45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4112" y="4053990"/>
            <a:ext cx="6899678" cy="521145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Sisällön paikkamerkki 10">
            <a:extLst>
              <a:ext uri="{FF2B5EF4-FFF2-40B4-BE49-F238E27FC236}">
                <a16:creationId xmlns:a16="http://schemas.microsoft.com/office/drawing/2014/main" id="{94BD04BF-8B83-4AEE-93A3-6E60A99E21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95147" y="1304926"/>
            <a:ext cx="7374720" cy="797957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9902-CAD0-49B3-A6AE-B1BB883B1100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50779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4D5A2EE8-260A-4FDA-81CA-7C2F5EFD32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95413" y="3719513"/>
            <a:ext cx="12868275" cy="554593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F7C9-EEBB-492A-B364-975711C867BE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88802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7760" y="3719147"/>
            <a:ext cx="7494263" cy="5546297"/>
          </a:xfrm>
        </p:spPr>
        <p:txBody>
          <a:bodyPr/>
          <a:lstStyle>
            <a:lvl1pPr>
              <a:lnSpc>
                <a:spcPct val="105000"/>
              </a:lnSpc>
              <a:defRPr/>
            </a:lvl1pPr>
            <a:lvl2pPr>
              <a:lnSpc>
                <a:spcPct val="105000"/>
              </a:lnSpc>
              <a:defRPr/>
            </a:lvl2pPr>
            <a:lvl3pPr>
              <a:lnSpc>
                <a:spcPct val="105000"/>
              </a:lnSpc>
              <a:defRPr/>
            </a:lvl3pPr>
            <a:lvl4pPr>
              <a:lnSpc>
                <a:spcPct val="105000"/>
              </a:lnSpc>
              <a:defRPr/>
            </a:lvl4pPr>
            <a:lvl5pPr>
              <a:lnSpc>
                <a:spcPct val="105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867F28D2-6F27-4100-9CAC-2D84C5CB7C6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383851" y="3719147"/>
            <a:ext cx="7494263" cy="5546297"/>
          </a:xfrm>
        </p:spPr>
        <p:txBody>
          <a:bodyPr/>
          <a:lstStyle>
            <a:lvl1pPr>
              <a:lnSpc>
                <a:spcPct val="105000"/>
              </a:lnSpc>
              <a:defRPr/>
            </a:lvl1pPr>
            <a:lvl2pPr>
              <a:lnSpc>
                <a:spcPct val="105000"/>
              </a:lnSpc>
              <a:defRPr/>
            </a:lvl2pPr>
            <a:lvl3pPr>
              <a:lnSpc>
                <a:spcPct val="105000"/>
              </a:lnSpc>
              <a:defRPr/>
            </a:lvl3pPr>
            <a:lvl4pPr>
              <a:lnSpc>
                <a:spcPct val="105000"/>
              </a:lnSpc>
              <a:defRPr/>
            </a:lvl4pPr>
            <a:lvl5pPr>
              <a:lnSpc>
                <a:spcPct val="105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6EEE6-B03E-4C6D-82CB-6967E10C974D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21684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0" y="1324304"/>
            <a:ext cx="6790305" cy="2209425"/>
          </a:xfrm>
        </p:spPr>
        <p:txBody>
          <a:bodyPr/>
          <a:lstStyle>
            <a:lvl1pPr>
              <a:defRPr sz="405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7760" y="4053990"/>
            <a:ext cx="6790305" cy="521145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7003FAD7-ACA6-4D45-A7F3-A3802FD3E0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875009" y="1304926"/>
            <a:ext cx="7374720" cy="797957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BCA1-6718-470C-94D7-D1B1CBCC0428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19708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0" y="1324304"/>
            <a:ext cx="6683465" cy="2209425"/>
          </a:xfrm>
        </p:spPr>
        <p:txBody>
          <a:bodyPr/>
          <a:lstStyle>
            <a:lvl1pPr>
              <a:defRPr sz="405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7760" y="4053990"/>
            <a:ext cx="6683465" cy="521145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03704D70-526C-45EA-9AEC-6CBFEB88E60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96249" y="1423385"/>
            <a:ext cx="10191752" cy="7441341"/>
          </a:xfrm>
          <a:custGeom>
            <a:avLst/>
            <a:gdLst>
              <a:gd name="connsiteX0" fmla="*/ 0 w 6791184"/>
              <a:gd name="connsiteY0" fmla="*/ 0 h 4959382"/>
              <a:gd name="connsiteX1" fmla="*/ 6791184 w 6791184"/>
              <a:gd name="connsiteY1" fmla="*/ 0 h 4959382"/>
              <a:gd name="connsiteX2" fmla="*/ 6791184 w 6791184"/>
              <a:gd name="connsiteY2" fmla="*/ 4959382 h 4959382"/>
              <a:gd name="connsiteX3" fmla="*/ 0 w 6791184"/>
              <a:gd name="connsiteY3" fmla="*/ 4959382 h 4959382"/>
              <a:gd name="connsiteX4" fmla="*/ 0 w 6791184"/>
              <a:gd name="connsiteY4" fmla="*/ 0 h 4959382"/>
              <a:gd name="connsiteX0" fmla="*/ 0 w 6791184"/>
              <a:gd name="connsiteY0" fmla="*/ 1110 h 4960492"/>
              <a:gd name="connsiteX1" fmla="*/ 2530334 w 6791184"/>
              <a:gd name="connsiteY1" fmla="*/ 0 h 4960492"/>
              <a:gd name="connsiteX2" fmla="*/ 6791184 w 6791184"/>
              <a:gd name="connsiteY2" fmla="*/ 1110 h 4960492"/>
              <a:gd name="connsiteX3" fmla="*/ 6791184 w 6791184"/>
              <a:gd name="connsiteY3" fmla="*/ 4960492 h 4960492"/>
              <a:gd name="connsiteX4" fmla="*/ 0 w 6791184"/>
              <a:gd name="connsiteY4" fmla="*/ 4960492 h 4960492"/>
              <a:gd name="connsiteX5" fmla="*/ 0 w 6791184"/>
              <a:gd name="connsiteY5" fmla="*/ 1110 h 4960492"/>
              <a:gd name="connsiteX0" fmla="*/ 0 w 6791184"/>
              <a:gd name="connsiteY0" fmla="*/ 1110 h 4960492"/>
              <a:gd name="connsiteX1" fmla="*/ 2530334 w 6791184"/>
              <a:gd name="connsiteY1" fmla="*/ 0 h 4960492"/>
              <a:gd name="connsiteX2" fmla="*/ 6791184 w 6791184"/>
              <a:gd name="connsiteY2" fmla="*/ 1110 h 4960492"/>
              <a:gd name="connsiteX3" fmla="*/ 6791184 w 6791184"/>
              <a:gd name="connsiteY3" fmla="*/ 4960492 h 4960492"/>
              <a:gd name="connsiteX4" fmla="*/ 2450959 w 6791184"/>
              <a:gd name="connsiteY4" fmla="*/ 4956175 h 4960492"/>
              <a:gd name="connsiteX5" fmla="*/ 0 w 6791184"/>
              <a:gd name="connsiteY5" fmla="*/ 4960492 h 4960492"/>
              <a:gd name="connsiteX6" fmla="*/ 0 w 6791184"/>
              <a:gd name="connsiteY6" fmla="*/ 1110 h 4960492"/>
              <a:gd name="connsiteX0" fmla="*/ 3316 w 6794500"/>
              <a:gd name="connsiteY0" fmla="*/ 1110 h 4960492"/>
              <a:gd name="connsiteX1" fmla="*/ 2533650 w 6794500"/>
              <a:gd name="connsiteY1" fmla="*/ 0 h 4960492"/>
              <a:gd name="connsiteX2" fmla="*/ 6794500 w 6794500"/>
              <a:gd name="connsiteY2" fmla="*/ 1110 h 4960492"/>
              <a:gd name="connsiteX3" fmla="*/ 6794500 w 6794500"/>
              <a:gd name="connsiteY3" fmla="*/ 4960492 h 4960492"/>
              <a:gd name="connsiteX4" fmla="*/ 2454275 w 6794500"/>
              <a:gd name="connsiteY4" fmla="*/ 4956175 h 4960492"/>
              <a:gd name="connsiteX5" fmla="*/ 3316 w 6794500"/>
              <a:gd name="connsiteY5" fmla="*/ 4960492 h 4960492"/>
              <a:gd name="connsiteX6" fmla="*/ 0 w 6794500"/>
              <a:gd name="connsiteY6" fmla="*/ 2476500 h 4960492"/>
              <a:gd name="connsiteX7" fmla="*/ 3316 w 6794500"/>
              <a:gd name="connsiteY7" fmla="*/ 1110 h 4960492"/>
              <a:gd name="connsiteX0" fmla="*/ 0 w 6794500"/>
              <a:gd name="connsiteY0" fmla="*/ 2476500 h 4960492"/>
              <a:gd name="connsiteX1" fmla="*/ 2533650 w 6794500"/>
              <a:gd name="connsiteY1" fmla="*/ 0 h 4960492"/>
              <a:gd name="connsiteX2" fmla="*/ 6794500 w 6794500"/>
              <a:gd name="connsiteY2" fmla="*/ 1110 h 4960492"/>
              <a:gd name="connsiteX3" fmla="*/ 6794500 w 6794500"/>
              <a:gd name="connsiteY3" fmla="*/ 4960492 h 4960492"/>
              <a:gd name="connsiteX4" fmla="*/ 2454275 w 6794500"/>
              <a:gd name="connsiteY4" fmla="*/ 4956175 h 4960492"/>
              <a:gd name="connsiteX5" fmla="*/ 3316 w 6794500"/>
              <a:gd name="connsiteY5" fmla="*/ 4960492 h 4960492"/>
              <a:gd name="connsiteX6" fmla="*/ 0 w 6794500"/>
              <a:gd name="connsiteY6" fmla="*/ 2476500 h 4960492"/>
              <a:gd name="connsiteX0" fmla="*/ 0 w 6794500"/>
              <a:gd name="connsiteY0" fmla="*/ 2476500 h 4960492"/>
              <a:gd name="connsiteX1" fmla="*/ 2533650 w 6794500"/>
              <a:gd name="connsiteY1" fmla="*/ 0 h 4960492"/>
              <a:gd name="connsiteX2" fmla="*/ 6794500 w 6794500"/>
              <a:gd name="connsiteY2" fmla="*/ 1110 h 4960492"/>
              <a:gd name="connsiteX3" fmla="*/ 6794500 w 6794500"/>
              <a:gd name="connsiteY3" fmla="*/ 4960492 h 4960492"/>
              <a:gd name="connsiteX4" fmla="*/ 2454275 w 6794500"/>
              <a:gd name="connsiteY4" fmla="*/ 4956175 h 4960492"/>
              <a:gd name="connsiteX5" fmla="*/ 0 w 6794500"/>
              <a:gd name="connsiteY5" fmla="*/ 2476500 h 4960492"/>
              <a:gd name="connsiteX0" fmla="*/ 0 w 6794500"/>
              <a:gd name="connsiteY0" fmla="*/ 2476500 h 4960492"/>
              <a:gd name="connsiteX1" fmla="*/ 2533650 w 6794500"/>
              <a:gd name="connsiteY1" fmla="*/ 0 h 4960492"/>
              <a:gd name="connsiteX2" fmla="*/ 6794500 w 6794500"/>
              <a:gd name="connsiteY2" fmla="*/ 1110 h 4960492"/>
              <a:gd name="connsiteX3" fmla="*/ 6794500 w 6794500"/>
              <a:gd name="connsiteY3" fmla="*/ 4960492 h 4960492"/>
              <a:gd name="connsiteX4" fmla="*/ 2454275 w 6794500"/>
              <a:gd name="connsiteY4" fmla="*/ 4956175 h 4960492"/>
              <a:gd name="connsiteX5" fmla="*/ 0 w 6794500"/>
              <a:gd name="connsiteY5" fmla="*/ 2476500 h 4960492"/>
              <a:gd name="connsiteX0" fmla="*/ 0 w 6794500"/>
              <a:gd name="connsiteY0" fmla="*/ 2476500 h 4960492"/>
              <a:gd name="connsiteX1" fmla="*/ 2533650 w 6794500"/>
              <a:gd name="connsiteY1" fmla="*/ 0 h 4960492"/>
              <a:gd name="connsiteX2" fmla="*/ 6794500 w 6794500"/>
              <a:gd name="connsiteY2" fmla="*/ 1110 h 4960492"/>
              <a:gd name="connsiteX3" fmla="*/ 6794500 w 6794500"/>
              <a:gd name="connsiteY3" fmla="*/ 4960492 h 4960492"/>
              <a:gd name="connsiteX4" fmla="*/ 2454275 w 6794500"/>
              <a:gd name="connsiteY4" fmla="*/ 4956175 h 4960492"/>
              <a:gd name="connsiteX5" fmla="*/ 0 w 6794500"/>
              <a:gd name="connsiteY5" fmla="*/ 2476500 h 4960492"/>
              <a:gd name="connsiteX0" fmla="*/ 97 w 6794597"/>
              <a:gd name="connsiteY0" fmla="*/ 2476500 h 4960492"/>
              <a:gd name="connsiteX1" fmla="*/ 2533747 w 6794597"/>
              <a:gd name="connsiteY1" fmla="*/ 0 h 4960492"/>
              <a:gd name="connsiteX2" fmla="*/ 6794597 w 6794597"/>
              <a:gd name="connsiteY2" fmla="*/ 1110 h 4960492"/>
              <a:gd name="connsiteX3" fmla="*/ 6794597 w 6794597"/>
              <a:gd name="connsiteY3" fmla="*/ 4960492 h 4960492"/>
              <a:gd name="connsiteX4" fmla="*/ 2454372 w 6794597"/>
              <a:gd name="connsiteY4" fmla="*/ 4956175 h 4960492"/>
              <a:gd name="connsiteX5" fmla="*/ 97 w 6794597"/>
              <a:gd name="connsiteY5" fmla="*/ 2476500 h 4960492"/>
              <a:gd name="connsiteX0" fmla="*/ 19 w 6794519"/>
              <a:gd name="connsiteY0" fmla="*/ 2476500 h 4960492"/>
              <a:gd name="connsiteX1" fmla="*/ 2533669 w 6794519"/>
              <a:gd name="connsiteY1" fmla="*/ 0 h 4960492"/>
              <a:gd name="connsiteX2" fmla="*/ 6794519 w 6794519"/>
              <a:gd name="connsiteY2" fmla="*/ 1110 h 4960492"/>
              <a:gd name="connsiteX3" fmla="*/ 6794519 w 6794519"/>
              <a:gd name="connsiteY3" fmla="*/ 4960492 h 4960492"/>
              <a:gd name="connsiteX4" fmla="*/ 2454294 w 6794519"/>
              <a:gd name="connsiteY4" fmla="*/ 4956175 h 4960492"/>
              <a:gd name="connsiteX5" fmla="*/ 19 w 6794519"/>
              <a:gd name="connsiteY5" fmla="*/ 2476500 h 4960492"/>
              <a:gd name="connsiteX0" fmla="*/ 18 w 6794518"/>
              <a:gd name="connsiteY0" fmla="*/ 2476944 h 4960936"/>
              <a:gd name="connsiteX1" fmla="*/ 2533668 w 6794518"/>
              <a:gd name="connsiteY1" fmla="*/ 444 h 4960936"/>
              <a:gd name="connsiteX2" fmla="*/ 6794518 w 6794518"/>
              <a:gd name="connsiteY2" fmla="*/ 1554 h 4960936"/>
              <a:gd name="connsiteX3" fmla="*/ 6794518 w 6794518"/>
              <a:gd name="connsiteY3" fmla="*/ 4960936 h 4960936"/>
              <a:gd name="connsiteX4" fmla="*/ 2454293 w 6794518"/>
              <a:gd name="connsiteY4" fmla="*/ 4956619 h 4960936"/>
              <a:gd name="connsiteX5" fmla="*/ 18 w 6794518"/>
              <a:gd name="connsiteY5" fmla="*/ 2476944 h 4960936"/>
              <a:gd name="connsiteX0" fmla="*/ 18 w 6794518"/>
              <a:gd name="connsiteY0" fmla="*/ 2476944 h 4960936"/>
              <a:gd name="connsiteX1" fmla="*/ 2533668 w 6794518"/>
              <a:gd name="connsiteY1" fmla="*/ 444 h 4960936"/>
              <a:gd name="connsiteX2" fmla="*/ 6794518 w 6794518"/>
              <a:gd name="connsiteY2" fmla="*/ 1554 h 4960936"/>
              <a:gd name="connsiteX3" fmla="*/ 6794518 w 6794518"/>
              <a:gd name="connsiteY3" fmla="*/ 4960936 h 4960936"/>
              <a:gd name="connsiteX4" fmla="*/ 2454293 w 6794518"/>
              <a:gd name="connsiteY4" fmla="*/ 4956619 h 4960936"/>
              <a:gd name="connsiteX5" fmla="*/ 18 w 6794518"/>
              <a:gd name="connsiteY5" fmla="*/ 2476944 h 4960936"/>
              <a:gd name="connsiteX0" fmla="*/ 1 w 6794501"/>
              <a:gd name="connsiteY0" fmla="*/ 2476902 h 4960894"/>
              <a:gd name="connsiteX1" fmla="*/ 2533651 w 6794501"/>
              <a:gd name="connsiteY1" fmla="*/ 402 h 4960894"/>
              <a:gd name="connsiteX2" fmla="*/ 6794501 w 6794501"/>
              <a:gd name="connsiteY2" fmla="*/ 1512 h 4960894"/>
              <a:gd name="connsiteX3" fmla="*/ 6794501 w 6794501"/>
              <a:gd name="connsiteY3" fmla="*/ 4960894 h 4960894"/>
              <a:gd name="connsiteX4" fmla="*/ 2454276 w 6794501"/>
              <a:gd name="connsiteY4" fmla="*/ 4956577 h 4960894"/>
              <a:gd name="connsiteX5" fmla="*/ 1 w 6794501"/>
              <a:gd name="connsiteY5" fmla="*/ 2476902 h 496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94501" h="4960894">
                <a:moveTo>
                  <a:pt x="1" y="2476902"/>
                </a:moveTo>
                <a:cubicBezTo>
                  <a:pt x="530" y="895223"/>
                  <a:pt x="1474259" y="-22008"/>
                  <a:pt x="2533651" y="402"/>
                </a:cubicBezTo>
                <a:lnTo>
                  <a:pt x="6794501" y="1512"/>
                </a:lnTo>
                <a:lnTo>
                  <a:pt x="6794501" y="4960894"/>
                </a:lnTo>
                <a:lnTo>
                  <a:pt x="2454276" y="4956577"/>
                </a:lnTo>
                <a:cubicBezTo>
                  <a:pt x="1261534" y="4920403"/>
                  <a:pt x="-528" y="4058581"/>
                  <a:pt x="1" y="247690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2400" b="0" i="1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E5D-4BB4-4F55-8BB3-DD8493AE5EA6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7836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0" y="3086098"/>
            <a:ext cx="7132320" cy="603504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01418" y="3086100"/>
            <a:ext cx="7132320" cy="603504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62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03704D70-526C-45EA-9AEC-6CBFEB88E60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" y="1423787"/>
            <a:ext cx="9382161" cy="7440939"/>
          </a:xfrm>
          <a:custGeom>
            <a:avLst/>
            <a:gdLst>
              <a:gd name="connsiteX0" fmla="*/ 0 w 6256658"/>
              <a:gd name="connsiteY0" fmla="*/ 0 h 4959382"/>
              <a:gd name="connsiteX1" fmla="*/ 6256658 w 6256658"/>
              <a:gd name="connsiteY1" fmla="*/ 0 h 4959382"/>
              <a:gd name="connsiteX2" fmla="*/ 6256658 w 6256658"/>
              <a:gd name="connsiteY2" fmla="*/ 4959382 h 4959382"/>
              <a:gd name="connsiteX3" fmla="*/ 0 w 6256658"/>
              <a:gd name="connsiteY3" fmla="*/ 4959382 h 4959382"/>
              <a:gd name="connsiteX4" fmla="*/ 0 w 6256658"/>
              <a:gd name="connsiteY4" fmla="*/ 0 h 4959382"/>
              <a:gd name="connsiteX0" fmla="*/ 0 w 6256658"/>
              <a:gd name="connsiteY0" fmla="*/ 1110 h 4960492"/>
              <a:gd name="connsiteX1" fmla="*/ 3717925 w 6256658"/>
              <a:gd name="connsiteY1" fmla="*/ 0 h 4960492"/>
              <a:gd name="connsiteX2" fmla="*/ 6256658 w 6256658"/>
              <a:gd name="connsiteY2" fmla="*/ 1110 h 4960492"/>
              <a:gd name="connsiteX3" fmla="*/ 6256658 w 6256658"/>
              <a:gd name="connsiteY3" fmla="*/ 4960492 h 4960492"/>
              <a:gd name="connsiteX4" fmla="*/ 0 w 6256658"/>
              <a:gd name="connsiteY4" fmla="*/ 4960492 h 4960492"/>
              <a:gd name="connsiteX5" fmla="*/ 0 w 6256658"/>
              <a:gd name="connsiteY5" fmla="*/ 1110 h 4960492"/>
              <a:gd name="connsiteX0" fmla="*/ 0 w 6256658"/>
              <a:gd name="connsiteY0" fmla="*/ 1110 h 4960492"/>
              <a:gd name="connsiteX1" fmla="*/ 3717925 w 6256658"/>
              <a:gd name="connsiteY1" fmla="*/ 0 h 4960492"/>
              <a:gd name="connsiteX2" fmla="*/ 6256658 w 6256658"/>
              <a:gd name="connsiteY2" fmla="*/ 1110 h 4960492"/>
              <a:gd name="connsiteX3" fmla="*/ 6256658 w 6256658"/>
              <a:gd name="connsiteY3" fmla="*/ 4960492 h 4960492"/>
              <a:gd name="connsiteX4" fmla="*/ 3810000 w 6256658"/>
              <a:gd name="connsiteY4" fmla="*/ 4959350 h 4960492"/>
              <a:gd name="connsiteX5" fmla="*/ 0 w 6256658"/>
              <a:gd name="connsiteY5" fmla="*/ 4960492 h 4960492"/>
              <a:gd name="connsiteX6" fmla="*/ 0 w 6256658"/>
              <a:gd name="connsiteY6" fmla="*/ 1110 h 4960492"/>
              <a:gd name="connsiteX0" fmla="*/ 0 w 6256658"/>
              <a:gd name="connsiteY0" fmla="*/ 1110 h 4960492"/>
              <a:gd name="connsiteX1" fmla="*/ 3717925 w 6256658"/>
              <a:gd name="connsiteY1" fmla="*/ 0 h 4960492"/>
              <a:gd name="connsiteX2" fmla="*/ 6256658 w 6256658"/>
              <a:gd name="connsiteY2" fmla="*/ 1110 h 4960492"/>
              <a:gd name="connsiteX3" fmla="*/ 6254750 w 6256658"/>
              <a:gd name="connsiteY3" fmla="*/ 2479675 h 4960492"/>
              <a:gd name="connsiteX4" fmla="*/ 6256658 w 6256658"/>
              <a:gd name="connsiteY4" fmla="*/ 4960492 h 4960492"/>
              <a:gd name="connsiteX5" fmla="*/ 3810000 w 6256658"/>
              <a:gd name="connsiteY5" fmla="*/ 4959350 h 4960492"/>
              <a:gd name="connsiteX6" fmla="*/ 0 w 6256658"/>
              <a:gd name="connsiteY6" fmla="*/ 4960492 h 4960492"/>
              <a:gd name="connsiteX7" fmla="*/ 0 w 6256658"/>
              <a:gd name="connsiteY7" fmla="*/ 1110 h 4960492"/>
              <a:gd name="connsiteX0" fmla="*/ 0 w 6256658"/>
              <a:gd name="connsiteY0" fmla="*/ 1110 h 4960492"/>
              <a:gd name="connsiteX1" fmla="*/ 3717925 w 6256658"/>
              <a:gd name="connsiteY1" fmla="*/ 0 h 4960492"/>
              <a:gd name="connsiteX2" fmla="*/ 6256658 w 6256658"/>
              <a:gd name="connsiteY2" fmla="*/ 1110 h 4960492"/>
              <a:gd name="connsiteX3" fmla="*/ 6254750 w 6256658"/>
              <a:gd name="connsiteY3" fmla="*/ 2479675 h 4960492"/>
              <a:gd name="connsiteX4" fmla="*/ 3810000 w 6256658"/>
              <a:gd name="connsiteY4" fmla="*/ 4959350 h 4960492"/>
              <a:gd name="connsiteX5" fmla="*/ 0 w 6256658"/>
              <a:gd name="connsiteY5" fmla="*/ 4960492 h 4960492"/>
              <a:gd name="connsiteX6" fmla="*/ 0 w 6256658"/>
              <a:gd name="connsiteY6" fmla="*/ 1110 h 4960492"/>
              <a:gd name="connsiteX0" fmla="*/ 0 w 6254750"/>
              <a:gd name="connsiteY0" fmla="*/ 1110 h 4960492"/>
              <a:gd name="connsiteX1" fmla="*/ 3717925 w 6254750"/>
              <a:gd name="connsiteY1" fmla="*/ 0 h 4960492"/>
              <a:gd name="connsiteX2" fmla="*/ 6254750 w 6254750"/>
              <a:gd name="connsiteY2" fmla="*/ 2479675 h 4960492"/>
              <a:gd name="connsiteX3" fmla="*/ 3810000 w 6254750"/>
              <a:gd name="connsiteY3" fmla="*/ 4959350 h 4960492"/>
              <a:gd name="connsiteX4" fmla="*/ 0 w 6254750"/>
              <a:gd name="connsiteY4" fmla="*/ 4960492 h 4960492"/>
              <a:gd name="connsiteX5" fmla="*/ 0 w 6254750"/>
              <a:gd name="connsiteY5" fmla="*/ 1110 h 4960492"/>
              <a:gd name="connsiteX0" fmla="*/ 0 w 6254873"/>
              <a:gd name="connsiteY0" fmla="*/ 1110 h 4960492"/>
              <a:gd name="connsiteX1" fmla="*/ 3717925 w 6254873"/>
              <a:gd name="connsiteY1" fmla="*/ 0 h 4960492"/>
              <a:gd name="connsiteX2" fmla="*/ 6254750 w 6254873"/>
              <a:gd name="connsiteY2" fmla="*/ 2479675 h 4960492"/>
              <a:gd name="connsiteX3" fmla="*/ 3810000 w 6254873"/>
              <a:gd name="connsiteY3" fmla="*/ 4959350 h 4960492"/>
              <a:gd name="connsiteX4" fmla="*/ 0 w 6254873"/>
              <a:gd name="connsiteY4" fmla="*/ 4960492 h 4960492"/>
              <a:gd name="connsiteX5" fmla="*/ 0 w 6254873"/>
              <a:gd name="connsiteY5" fmla="*/ 1110 h 4960492"/>
              <a:gd name="connsiteX0" fmla="*/ 0 w 6254773"/>
              <a:gd name="connsiteY0" fmla="*/ 1110 h 4960492"/>
              <a:gd name="connsiteX1" fmla="*/ 3717925 w 6254773"/>
              <a:gd name="connsiteY1" fmla="*/ 0 h 4960492"/>
              <a:gd name="connsiteX2" fmla="*/ 6254750 w 6254773"/>
              <a:gd name="connsiteY2" fmla="*/ 2479675 h 4960492"/>
              <a:gd name="connsiteX3" fmla="*/ 3810000 w 6254773"/>
              <a:gd name="connsiteY3" fmla="*/ 4959350 h 4960492"/>
              <a:gd name="connsiteX4" fmla="*/ 0 w 6254773"/>
              <a:gd name="connsiteY4" fmla="*/ 4960492 h 4960492"/>
              <a:gd name="connsiteX5" fmla="*/ 0 w 6254773"/>
              <a:gd name="connsiteY5" fmla="*/ 1110 h 4960492"/>
              <a:gd name="connsiteX0" fmla="*/ 0 w 6254774"/>
              <a:gd name="connsiteY0" fmla="*/ 1244 h 4960626"/>
              <a:gd name="connsiteX1" fmla="*/ 3717925 w 6254774"/>
              <a:gd name="connsiteY1" fmla="*/ 134 h 4960626"/>
              <a:gd name="connsiteX2" fmla="*/ 6254750 w 6254774"/>
              <a:gd name="connsiteY2" fmla="*/ 2479809 h 4960626"/>
              <a:gd name="connsiteX3" fmla="*/ 3810000 w 6254774"/>
              <a:gd name="connsiteY3" fmla="*/ 4959484 h 4960626"/>
              <a:gd name="connsiteX4" fmla="*/ 0 w 6254774"/>
              <a:gd name="connsiteY4" fmla="*/ 4960626 h 4960626"/>
              <a:gd name="connsiteX5" fmla="*/ 0 w 6254774"/>
              <a:gd name="connsiteY5" fmla="*/ 1244 h 4960626"/>
              <a:gd name="connsiteX0" fmla="*/ 0 w 6254774"/>
              <a:gd name="connsiteY0" fmla="*/ 1244 h 4960626"/>
              <a:gd name="connsiteX1" fmla="*/ 3717925 w 6254774"/>
              <a:gd name="connsiteY1" fmla="*/ 134 h 4960626"/>
              <a:gd name="connsiteX2" fmla="*/ 6254750 w 6254774"/>
              <a:gd name="connsiteY2" fmla="*/ 2479809 h 4960626"/>
              <a:gd name="connsiteX3" fmla="*/ 3810000 w 6254774"/>
              <a:gd name="connsiteY3" fmla="*/ 4959484 h 4960626"/>
              <a:gd name="connsiteX4" fmla="*/ 0 w 6254774"/>
              <a:gd name="connsiteY4" fmla="*/ 4960626 h 4960626"/>
              <a:gd name="connsiteX5" fmla="*/ 0 w 6254774"/>
              <a:gd name="connsiteY5" fmla="*/ 1244 h 496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774" h="4960626">
                <a:moveTo>
                  <a:pt x="0" y="1244"/>
                </a:moveTo>
                <a:lnTo>
                  <a:pt x="3717925" y="134"/>
                </a:lnTo>
                <a:cubicBezTo>
                  <a:pt x="4846108" y="-12222"/>
                  <a:pt x="6261629" y="824576"/>
                  <a:pt x="6254750" y="2479809"/>
                </a:cubicBezTo>
                <a:cubicBezTo>
                  <a:pt x="6247871" y="4135042"/>
                  <a:pt x="4887383" y="4955590"/>
                  <a:pt x="3810000" y="4959484"/>
                </a:cubicBezTo>
                <a:lnTo>
                  <a:pt x="0" y="4960626"/>
                </a:lnTo>
                <a:lnTo>
                  <a:pt x="0" y="12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2400" b="0" i="1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4112" y="1324304"/>
            <a:ext cx="6899678" cy="2209425"/>
          </a:xfrm>
        </p:spPr>
        <p:txBody>
          <a:bodyPr/>
          <a:lstStyle>
            <a:lvl1pPr>
              <a:defRPr sz="405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4112" y="4053990"/>
            <a:ext cx="6899678" cy="521145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F31D0-648E-47AC-8F1A-58B351024FD1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7711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1139" y="1324304"/>
            <a:ext cx="6683465" cy="2209425"/>
          </a:xfrm>
        </p:spPr>
        <p:txBody>
          <a:bodyPr/>
          <a:lstStyle>
            <a:lvl1pPr>
              <a:defRPr sz="405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1139" y="4053990"/>
            <a:ext cx="6683465" cy="521145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03704D70-526C-45EA-9AEC-6CBFEB88E60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412141" y="-1"/>
            <a:ext cx="7493124" cy="9297170"/>
          </a:xfrm>
          <a:custGeom>
            <a:avLst/>
            <a:gdLst>
              <a:gd name="connsiteX0" fmla="*/ 0 w 4991670"/>
              <a:gd name="connsiteY0" fmla="*/ 0 h 6229632"/>
              <a:gd name="connsiteX1" fmla="*/ 4991670 w 4991670"/>
              <a:gd name="connsiteY1" fmla="*/ 0 h 6229632"/>
              <a:gd name="connsiteX2" fmla="*/ 4991670 w 4991670"/>
              <a:gd name="connsiteY2" fmla="*/ 6229632 h 6229632"/>
              <a:gd name="connsiteX3" fmla="*/ 0 w 4991670"/>
              <a:gd name="connsiteY3" fmla="*/ 6229632 h 6229632"/>
              <a:gd name="connsiteX4" fmla="*/ 0 w 4991670"/>
              <a:gd name="connsiteY4" fmla="*/ 0 h 6229632"/>
              <a:gd name="connsiteX0" fmla="*/ 0 w 4991670"/>
              <a:gd name="connsiteY0" fmla="*/ 0 h 6229632"/>
              <a:gd name="connsiteX1" fmla="*/ 4991670 w 4991670"/>
              <a:gd name="connsiteY1" fmla="*/ 0 h 6229632"/>
              <a:gd name="connsiteX2" fmla="*/ 4987166 w 4991670"/>
              <a:gd name="connsiteY2" fmla="*/ 3423369 h 6229632"/>
              <a:gd name="connsiteX3" fmla="*/ 4991670 w 4991670"/>
              <a:gd name="connsiteY3" fmla="*/ 6229632 h 6229632"/>
              <a:gd name="connsiteX4" fmla="*/ 0 w 4991670"/>
              <a:gd name="connsiteY4" fmla="*/ 6229632 h 6229632"/>
              <a:gd name="connsiteX5" fmla="*/ 0 w 4991670"/>
              <a:gd name="connsiteY5" fmla="*/ 0 h 6229632"/>
              <a:gd name="connsiteX0" fmla="*/ 3746 w 4995416"/>
              <a:gd name="connsiteY0" fmla="*/ 0 h 6229632"/>
              <a:gd name="connsiteX1" fmla="*/ 4995416 w 4995416"/>
              <a:gd name="connsiteY1" fmla="*/ 0 h 6229632"/>
              <a:gd name="connsiteX2" fmla="*/ 4990912 w 4995416"/>
              <a:gd name="connsiteY2" fmla="*/ 3423369 h 6229632"/>
              <a:gd name="connsiteX3" fmla="*/ 4995416 w 4995416"/>
              <a:gd name="connsiteY3" fmla="*/ 6229632 h 6229632"/>
              <a:gd name="connsiteX4" fmla="*/ 3746 w 4995416"/>
              <a:gd name="connsiteY4" fmla="*/ 6229632 h 6229632"/>
              <a:gd name="connsiteX5" fmla="*/ 0 w 4995416"/>
              <a:gd name="connsiteY5" fmla="*/ 3432378 h 6229632"/>
              <a:gd name="connsiteX6" fmla="*/ 3746 w 4995416"/>
              <a:gd name="connsiteY6" fmla="*/ 0 h 6229632"/>
              <a:gd name="connsiteX0" fmla="*/ 3746 w 4995416"/>
              <a:gd name="connsiteY0" fmla="*/ 0 h 6229632"/>
              <a:gd name="connsiteX1" fmla="*/ 4995416 w 4995416"/>
              <a:gd name="connsiteY1" fmla="*/ 0 h 6229632"/>
              <a:gd name="connsiteX2" fmla="*/ 4990912 w 4995416"/>
              <a:gd name="connsiteY2" fmla="*/ 3423369 h 6229632"/>
              <a:gd name="connsiteX3" fmla="*/ 4995416 w 4995416"/>
              <a:gd name="connsiteY3" fmla="*/ 6229632 h 6229632"/>
              <a:gd name="connsiteX4" fmla="*/ 2535996 w 4995416"/>
              <a:gd name="connsiteY4" fmla="*/ 6229632 h 6229632"/>
              <a:gd name="connsiteX5" fmla="*/ 3746 w 4995416"/>
              <a:gd name="connsiteY5" fmla="*/ 6229632 h 6229632"/>
              <a:gd name="connsiteX6" fmla="*/ 0 w 4995416"/>
              <a:gd name="connsiteY6" fmla="*/ 3432378 h 6229632"/>
              <a:gd name="connsiteX7" fmla="*/ 3746 w 4995416"/>
              <a:gd name="connsiteY7" fmla="*/ 0 h 6229632"/>
              <a:gd name="connsiteX0" fmla="*/ 3746 w 4995416"/>
              <a:gd name="connsiteY0" fmla="*/ 0 h 6229632"/>
              <a:gd name="connsiteX1" fmla="*/ 4995416 w 4995416"/>
              <a:gd name="connsiteY1" fmla="*/ 0 h 6229632"/>
              <a:gd name="connsiteX2" fmla="*/ 4990912 w 4995416"/>
              <a:gd name="connsiteY2" fmla="*/ 3423369 h 6229632"/>
              <a:gd name="connsiteX3" fmla="*/ 4995416 w 4995416"/>
              <a:gd name="connsiteY3" fmla="*/ 6229632 h 6229632"/>
              <a:gd name="connsiteX4" fmla="*/ 2535996 w 4995416"/>
              <a:gd name="connsiteY4" fmla="*/ 6229632 h 6229632"/>
              <a:gd name="connsiteX5" fmla="*/ 0 w 4995416"/>
              <a:gd name="connsiteY5" fmla="*/ 3432378 h 6229632"/>
              <a:gd name="connsiteX6" fmla="*/ 3746 w 4995416"/>
              <a:gd name="connsiteY6" fmla="*/ 0 h 6229632"/>
              <a:gd name="connsiteX0" fmla="*/ 3746 w 4995416"/>
              <a:gd name="connsiteY0" fmla="*/ 0 h 6229632"/>
              <a:gd name="connsiteX1" fmla="*/ 4995416 w 4995416"/>
              <a:gd name="connsiteY1" fmla="*/ 0 h 6229632"/>
              <a:gd name="connsiteX2" fmla="*/ 4990912 w 4995416"/>
              <a:gd name="connsiteY2" fmla="*/ 3423369 h 6229632"/>
              <a:gd name="connsiteX3" fmla="*/ 2535996 w 4995416"/>
              <a:gd name="connsiteY3" fmla="*/ 6229632 h 6229632"/>
              <a:gd name="connsiteX4" fmla="*/ 0 w 4995416"/>
              <a:gd name="connsiteY4" fmla="*/ 3432378 h 6229632"/>
              <a:gd name="connsiteX5" fmla="*/ 3746 w 4995416"/>
              <a:gd name="connsiteY5" fmla="*/ 0 h 6229632"/>
              <a:gd name="connsiteX0" fmla="*/ 3746 w 4995416"/>
              <a:gd name="connsiteY0" fmla="*/ 0 h 6422260"/>
              <a:gd name="connsiteX1" fmla="*/ 4995416 w 4995416"/>
              <a:gd name="connsiteY1" fmla="*/ 0 h 6422260"/>
              <a:gd name="connsiteX2" fmla="*/ 4990912 w 4995416"/>
              <a:gd name="connsiteY2" fmla="*/ 3423369 h 6422260"/>
              <a:gd name="connsiteX3" fmla="*/ 2535996 w 4995416"/>
              <a:gd name="connsiteY3" fmla="*/ 6229632 h 6422260"/>
              <a:gd name="connsiteX4" fmla="*/ 0 w 4995416"/>
              <a:gd name="connsiteY4" fmla="*/ 3432378 h 6422260"/>
              <a:gd name="connsiteX5" fmla="*/ 3746 w 4995416"/>
              <a:gd name="connsiteY5" fmla="*/ 0 h 6422260"/>
              <a:gd name="connsiteX0" fmla="*/ 3746 w 4995416"/>
              <a:gd name="connsiteY0" fmla="*/ 0 h 6229640"/>
              <a:gd name="connsiteX1" fmla="*/ 4995416 w 4995416"/>
              <a:gd name="connsiteY1" fmla="*/ 0 h 6229640"/>
              <a:gd name="connsiteX2" fmla="*/ 4990912 w 4995416"/>
              <a:gd name="connsiteY2" fmla="*/ 3423369 h 6229640"/>
              <a:gd name="connsiteX3" fmla="*/ 2535996 w 4995416"/>
              <a:gd name="connsiteY3" fmla="*/ 6229632 h 6229640"/>
              <a:gd name="connsiteX4" fmla="*/ 0 w 4995416"/>
              <a:gd name="connsiteY4" fmla="*/ 3432378 h 6229640"/>
              <a:gd name="connsiteX5" fmla="*/ 3746 w 4995416"/>
              <a:gd name="connsiteY5" fmla="*/ 0 h 6229640"/>
              <a:gd name="connsiteX0" fmla="*/ 3746 w 4995416"/>
              <a:gd name="connsiteY0" fmla="*/ 0 h 6198109"/>
              <a:gd name="connsiteX1" fmla="*/ 4995416 w 4995416"/>
              <a:gd name="connsiteY1" fmla="*/ 0 h 6198109"/>
              <a:gd name="connsiteX2" fmla="*/ 4990912 w 4995416"/>
              <a:gd name="connsiteY2" fmla="*/ 3423369 h 6198109"/>
              <a:gd name="connsiteX3" fmla="*/ 2535996 w 4995416"/>
              <a:gd name="connsiteY3" fmla="*/ 6198101 h 6198109"/>
              <a:gd name="connsiteX4" fmla="*/ 0 w 4995416"/>
              <a:gd name="connsiteY4" fmla="*/ 3432378 h 6198109"/>
              <a:gd name="connsiteX5" fmla="*/ 3746 w 4995416"/>
              <a:gd name="connsiteY5" fmla="*/ 0 h 6198109"/>
              <a:gd name="connsiteX0" fmla="*/ 3746 w 4995416"/>
              <a:gd name="connsiteY0" fmla="*/ 0 h 6198109"/>
              <a:gd name="connsiteX1" fmla="*/ 4995416 w 4995416"/>
              <a:gd name="connsiteY1" fmla="*/ 0 h 6198109"/>
              <a:gd name="connsiteX2" fmla="*/ 4990912 w 4995416"/>
              <a:gd name="connsiteY2" fmla="*/ 3423369 h 6198109"/>
              <a:gd name="connsiteX3" fmla="*/ 2535996 w 4995416"/>
              <a:gd name="connsiteY3" fmla="*/ 6198101 h 6198109"/>
              <a:gd name="connsiteX4" fmla="*/ 0 w 4995416"/>
              <a:gd name="connsiteY4" fmla="*/ 3432378 h 6198109"/>
              <a:gd name="connsiteX5" fmla="*/ 3746 w 4995416"/>
              <a:gd name="connsiteY5" fmla="*/ 0 h 6198109"/>
              <a:gd name="connsiteX0" fmla="*/ 3746 w 4995416"/>
              <a:gd name="connsiteY0" fmla="*/ 0 h 6198113"/>
              <a:gd name="connsiteX1" fmla="*/ 4995416 w 4995416"/>
              <a:gd name="connsiteY1" fmla="*/ 0 h 6198113"/>
              <a:gd name="connsiteX2" fmla="*/ 4990912 w 4995416"/>
              <a:gd name="connsiteY2" fmla="*/ 3423369 h 6198113"/>
              <a:gd name="connsiteX3" fmla="*/ 2535996 w 4995416"/>
              <a:gd name="connsiteY3" fmla="*/ 6198101 h 6198113"/>
              <a:gd name="connsiteX4" fmla="*/ 0 w 4995416"/>
              <a:gd name="connsiteY4" fmla="*/ 3432378 h 6198113"/>
              <a:gd name="connsiteX5" fmla="*/ 3746 w 4995416"/>
              <a:gd name="connsiteY5" fmla="*/ 0 h 6198113"/>
              <a:gd name="connsiteX0" fmla="*/ 3746 w 4995416"/>
              <a:gd name="connsiteY0" fmla="*/ 0 h 6198113"/>
              <a:gd name="connsiteX1" fmla="*/ 4995416 w 4995416"/>
              <a:gd name="connsiteY1" fmla="*/ 0 h 6198113"/>
              <a:gd name="connsiteX2" fmla="*/ 4990912 w 4995416"/>
              <a:gd name="connsiteY2" fmla="*/ 3423369 h 6198113"/>
              <a:gd name="connsiteX3" fmla="*/ 2535996 w 4995416"/>
              <a:gd name="connsiteY3" fmla="*/ 6198101 h 6198113"/>
              <a:gd name="connsiteX4" fmla="*/ 0 w 4995416"/>
              <a:gd name="connsiteY4" fmla="*/ 3432378 h 6198113"/>
              <a:gd name="connsiteX5" fmla="*/ 3746 w 4995416"/>
              <a:gd name="connsiteY5" fmla="*/ 0 h 619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5416" h="6198113">
                <a:moveTo>
                  <a:pt x="3746" y="0"/>
                </a:moveTo>
                <a:lnTo>
                  <a:pt x="4995416" y="0"/>
                </a:lnTo>
                <a:cubicBezTo>
                  <a:pt x="4993915" y="1141123"/>
                  <a:pt x="4992413" y="2282246"/>
                  <a:pt x="4990912" y="3423369"/>
                </a:cubicBezTo>
                <a:cubicBezTo>
                  <a:pt x="4981904" y="5132802"/>
                  <a:pt x="4151586" y="6193597"/>
                  <a:pt x="2535996" y="6198101"/>
                </a:cubicBezTo>
                <a:cubicBezTo>
                  <a:pt x="920406" y="6202605"/>
                  <a:pt x="12012" y="5035956"/>
                  <a:pt x="0" y="3432378"/>
                </a:cubicBezTo>
                <a:cubicBezTo>
                  <a:pt x="1249" y="2288252"/>
                  <a:pt x="2497" y="1144126"/>
                  <a:pt x="37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2400" b="0" i="1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0FEF-F780-4D9F-8B58-EFBA7A90191A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6730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287" y="2098398"/>
            <a:ext cx="15773400" cy="3240000"/>
          </a:xfrm>
        </p:spPr>
        <p:txBody>
          <a:bodyPr anchor="b"/>
          <a:lstStyle>
            <a:lvl1pPr algn="ctr">
              <a:defRPr sz="6600" spc="-75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0173B0-16C2-4182-AD95-1BD911589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1287" y="5695856"/>
            <a:ext cx="15773400" cy="3240000"/>
          </a:xfrm>
        </p:spPr>
        <p:txBody>
          <a:bodyPr/>
          <a:lstStyle>
            <a:lvl1pPr marL="0" indent="0" algn="ctr">
              <a:buNone/>
              <a:defRPr sz="4500">
                <a:solidFill>
                  <a:schemeClr val="tx2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3B003A-8C05-4A8D-AF1E-235C765A5AB0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7777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 2">
    <p:bg>
      <p:bgPr>
        <a:solidFill>
          <a:srgbClr val="FFCF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287" y="2098398"/>
            <a:ext cx="15773400" cy="3240000"/>
          </a:xfrm>
        </p:spPr>
        <p:txBody>
          <a:bodyPr anchor="b"/>
          <a:lstStyle>
            <a:lvl1pPr algn="ctr">
              <a:defRPr sz="6150" spc="-75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0173B0-16C2-4182-AD95-1BD911589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1287" y="5695856"/>
            <a:ext cx="15773400" cy="3240000"/>
          </a:xfrm>
        </p:spPr>
        <p:txBody>
          <a:bodyPr/>
          <a:lstStyle>
            <a:lvl1pPr marL="0" indent="0" algn="ctr">
              <a:buNone/>
              <a:defRPr sz="4500">
                <a:solidFill>
                  <a:schemeClr val="tx2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AC2DC00-E3DF-4DD2-B970-A43E6A824297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9967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 3">
    <p:bg>
      <p:bgPr>
        <a:solidFill>
          <a:srgbClr val="313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287" y="2098398"/>
            <a:ext cx="15773400" cy="3240000"/>
          </a:xfrm>
        </p:spPr>
        <p:txBody>
          <a:bodyPr anchor="b"/>
          <a:lstStyle>
            <a:lvl1pPr algn="ctr">
              <a:defRPr sz="6150" spc="-75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0173B0-16C2-4182-AD95-1BD911589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1287" y="5695856"/>
            <a:ext cx="15773400" cy="3240000"/>
          </a:xfrm>
        </p:spPr>
        <p:txBody>
          <a:bodyPr/>
          <a:lstStyle>
            <a:lvl1pPr marL="0" indent="0" algn="ctr">
              <a:buNone/>
              <a:defRPr sz="4500">
                <a:solidFill>
                  <a:schemeClr val="bg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13AF8A-1C87-4C4D-9EF3-92D5F7AD8E7D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16859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itaa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D4FB9D-D480-450E-ABEE-85694599A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0" y="2778935"/>
            <a:ext cx="15470067" cy="4775001"/>
          </a:xfrm>
        </p:spPr>
        <p:txBody>
          <a:bodyPr anchor="ctr" anchorCtr="0"/>
          <a:lstStyle>
            <a:lvl1pPr algn="ctr">
              <a:defRPr spc="-150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89322E-7B47-4EB0-B09E-4114EA4F1561}" type="datetime1">
              <a:rPr lang="fi-FI" smtClean="0"/>
              <a:t>21.2.2023</a:t>
            </a:fld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1176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itaatti 2">
    <p:bg>
      <p:bgPr>
        <a:solidFill>
          <a:srgbClr val="FFCF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D4FB9D-D480-450E-ABEE-85694599A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0" y="2778935"/>
            <a:ext cx="15470067" cy="4775001"/>
          </a:xfrm>
        </p:spPr>
        <p:txBody>
          <a:bodyPr anchor="ctr" anchorCtr="0"/>
          <a:lstStyle>
            <a:lvl1pPr algn="ctr">
              <a:defRPr spc="-150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6F0BFB-8D35-49ED-B2B9-E4810B5DBF9B}" type="datetime1">
              <a:rPr lang="fi-FI" smtClean="0"/>
              <a:t>21.2.2023</a:t>
            </a:fld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53431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itaatti 3">
    <p:bg>
      <p:bgPr>
        <a:solidFill>
          <a:srgbClr val="313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D4FB9D-D480-450E-ABEE-85694599A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0" y="2778935"/>
            <a:ext cx="15470067" cy="4775001"/>
          </a:xfrm>
        </p:spPr>
        <p:txBody>
          <a:bodyPr anchor="ctr" anchorCtr="0"/>
          <a:lstStyle>
            <a:lvl1pPr algn="ctr">
              <a:defRPr spc="-15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5C4B0-2321-4A84-97ED-180F3B8F8CC0}" type="datetime1">
              <a:rPr lang="fi-FI" smtClean="0"/>
              <a:t>21.2.2023</a:t>
            </a:fld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75472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,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0" y="1324304"/>
            <a:ext cx="6790305" cy="2209425"/>
          </a:xfrm>
        </p:spPr>
        <p:txBody>
          <a:bodyPr/>
          <a:lstStyle>
            <a:lvl1pPr>
              <a:defRPr sz="405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7760" y="4053990"/>
            <a:ext cx="6790305" cy="521145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BCA1-6718-470C-94D7-D1B1CBCC0428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771942AC-4EF7-FCE7-724B-D325E8B2D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241794" y="2067533"/>
            <a:ext cx="8354532" cy="8221073"/>
            <a:chOff x="2616201" y="4763"/>
            <a:chExt cx="6956425" cy="684530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CF62482-6DA5-8355-BE4C-E99ED928D6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9376" y="65088"/>
              <a:ext cx="2413000" cy="4302125"/>
            </a:xfrm>
            <a:custGeom>
              <a:avLst/>
              <a:gdLst>
                <a:gd name="T0" fmla="*/ 400 w 10755"/>
                <a:gd name="T1" fmla="*/ 147 h 19180"/>
                <a:gd name="T2" fmla="*/ 0 w 10755"/>
                <a:gd name="T3" fmla="*/ 313 h 19180"/>
                <a:gd name="T4" fmla="*/ 0 w 10755"/>
                <a:gd name="T5" fmla="*/ 13802 h 19180"/>
                <a:gd name="T6" fmla="*/ 5378 w 10755"/>
                <a:gd name="T7" fmla="*/ 19180 h 19180"/>
                <a:gd name="T8" fmla="*/ 10755 w 10755"/>
                <a:gd name="T9" fmla="*/ 13802 h 19180"/>
                <a:gd name="T10" fmla="*/ 10755 w 10755"/>
                <a:gd name="T11" fmla="*/ 13802 h 19180"/>
                <a:gd name="T12" fmla="*/ 10755 w 10755"/>
                <a:gd name="T13" fmla="*/ 10599 h 19180"/>
                <a:gd name="T14" fmla="*/ 10686 w 10755"/>
                <a:gd name="T15" fmla="*/ 10434 h 19180"/>
                <a:gd name="T16" fmla="*/ 400 w 10755"/>
                <a:gd name="T17" fmla="*/ 147 h 19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55" h="19180">
                  <a:moveTo>
                    <a:pt x="400" y="147"/>
                  </a:moveTo>
                  <a:cubicBezTo>
                    <a:pt x="253" y="0"/>
                    <a:pt x="0" y="104"/>
                    <a:pt x="0" y="313"/>
                  </a:cubicBezTo>
                  <a:lnTo>
                    <a:pt x="0" y="13802"/>
                  </a:lnTo>
                  <a:cubicBezTo>
                    <a:pt x="0" y="16772"/>
                    <a:pt x="2408" y="19180"/>
                    <a:pt x="5378" y="19180"/>
                  </a:cubicBezTo>
                  <a:cubicBezTo>
                    <a:pt x="8348" y="19180"/>
                    <a:pt x="10755" y="16772"/>
                    <a:pt x="10755" y="13802"/>
                  </a:cubicBezTo>
                  <a:lnTo>
                    <a:pt x="10755" y="13802"/>
                  </a:lnTo>
                  <a:lnTo>
                    <a:pt x="10755" y="10599"/>
                  </a:lnTo>
                  <a:cubicBezTo>
                    <a:pt x="10755" y="10537"/>
                    <a:pt x="10730" y="10477"/>
                    <a:pt x="10686" y="10434"/>
                  </a:cubicBezTo>
                  <a:lnTo>
                    <a:pt x="400" y="147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69D6212-DF87-EA70-71CE-BE8138755B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3351" y="7938"/>
              <a:ext cx="4325938" cy="2413000"/>
            </a:xfrm>
            <a:custGeom>
              <a:avLst/>
              <a:gdLst>
                <a:gd name="T0" fmla="*/ 10515 w 19289"/>
                <a:gd name="T1" fmla="*/ 10755 h 10755"/>
                <a:gd name="T2" fmla="*/ 13901 w 19289"/>
                <a:gd name="T3" fmla="*/ 10755 h 10755"/>
                <a:gd name="T4" fmla="*/ 19279 w 19289"/>
                <a:gd name="T5" fmla="*/ 5359 h 10755"/>
                <a:gd name="T6" fmla="*/ 13843 w 19289"/>
                <a:gd name="T7" fmla="*/ 0 h 10755"/>
                <a:gd name="T8" fmla="*/ 298 w 19289"/>
                <a:gd name="T9" fmla="*/ 0 h 10755"/>
                <a:gd name="T10" fmla="*/ 141 w 19289"/>
                <a:gd name="T11" fmla="*/ 381 h 10755"/>
                <a:gd name="T12" fmla="*/ 10515 w 19289"/>
                <a:gd name="T13" fmla="*/ 10755 h 10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89" h="10755">
                  <a:moveTo>
                    <a:pt x="10515" y="10755"/>
                  </a:moveTo>
                  <a:lnTo>
                    <a:pt x="13901" y="10755"/>
                  </a:lnTo>
                  <a:cubicBezTo>
                    <a:pt x="16878" y="10755"/>
                    <a:pt x="19289" y="8337"/>
                    <a:pt x="19279" y="5359"/>
                  </a:cubicBezTo>
                  <a:cubicBezTo>
                    <a:pt x="19269" y="2387"/>
                    <a:pt x="16815" y="0"/>
                    <a:pt x="13843" y="0"/>
                  </a:cubicBezTo>
                  <a:lnTo>
                    <a:pt x="298" y="0"/>
                  </a:lnTo>
                  <a:cubicBezTo>
                    <a:pt x="100" y="0"/>
                    <a:pt x="0" y="240"/>
                    <a:pt x="141" y="381"/>
                  </a:cubicBezTo>
                  <a:lnTo>
                    <a:pt x="10515" y="10755"/>
                  </a:lnTo>
                  <a:close/>
                </a:path>
              </a:pathLst>
            </a:custGeom>
            <a:solidFill>
              <a:srgbClr val="FFC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3D28E72-2DE6-A740-B70C-DB5E2DC03E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6201" y="4763"/>
              <a:ext cx="6956425" cy="6845300"/>
            </a:xfrm>
            <a:custGeom>
              <a:avLst/>
              <a:gdLst>
                <a:gd name="T0" fmla="*/ 29827 w 31023"/>
                <a:gd name="T1" fmla="*/ 30518 h 30518"/>
                <a:gd name="T2" fmla="*/ 31023 w 31023"/>
                <a:gd name="T3" fmla="*/ 30518 h 30518"/>
                <a:gd name="T4" fmla="*/ 30881 w 31023"/>
                <a:gd name="T5" fmla="*/ 30190 h 30518"/>
                <a:gd name="T6" fmla="*/ 881 w 31023"/>
                <a:gd name="T7" fmla="*/ 190 h 30518"/>
                <a:gd name="T8" fmla="*/ 190 w 31023"/>
                <a:gd name="T9" fmla="*/ 190 h 30518"/>
                <a:gd name="T10" fmla="*/ 190 w 31023"/>
                <a:gd name="T11" fmla="*/ 881 h 30518"/>
                <a:gd name="T12" fmla="*/ 29827 w 31023"/>
                <a:gd name="T13" fmla="*/ 30518 h 30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023" h="30518">
                  <a:moveTo>
                    <a:pt x="29827" y="30518"/>
                  </a:moveTo>
                  <a:lnTo>
                    <a:pt x="31023" y="30518"/>
                  </a:lnTo>
                  <a:cubicBezTo>
                    <a:pt x="31019" y="30399"/>
                    <a:pt x="30971" y="30281"/>
                    <a:pt x="30881" y="30190"/>
                  </a:cubicBezTo>
                  <a:lnTo>
                    <a:pt x="881" y="190"/>
                  </a:lnTo>
                  <a:cubicBezTo>
                    <a:pt x="690" y="0"/>
                    <a:pt x="381" y="0"/>
                    <a:pt x="190" y="190"/>
                  </a:cubicBezTo>
                  <a:cubicBezTo>
                    <a:pt x="0" y="381"/>
                    <a:pt x="0" y="690"/>
                    <a:pt x="190" y="881"/>
                  </a:cubicBezTo>
                  <a:lnTo>
                    <a:pt x="29827" y="30518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</p:grpSp>
    </p:spTree>
    <p:extLst>
      <p:ext uri="{BB962C8B-B14F-4D97-AF65-F5344CB8AC3E}">
        <p14:creationId xmlns:p14="http://schemas.microsoft.com/office/powerpoint/2010/main" val="2330355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, 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4112" y="1324304"/>
            <a:ext cx="6899678" cy="2209425"/>
          </a:xfrm>
        </p:spPr>
        <p:txBody>
          <a:bodyPr/>
          <a:lstStyle>
            <a:lvl1pPr>
              <a:defRPr sz="45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4112" y="4053990"/>
            <a:ext cx="6899678" cy="521145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9902-CAD0-49B3-A6AE-B1BB883B1100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103E189E-0988-CFA6-33C8-33AB5FA0D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88332" y="1854995"/>
            <a:ext cx="6560343" cy="6567488"/>
            <a:chOff x="1258888" y="1236663"/>
            <a:chExt cx="4373562" cy="437832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25A228F-1E94-EE0B-3FD2-C6CEA151F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888" y="2582863"/>
              <a:ext cx="3019425" cy="3032125"/>
            </a:xfrm>
            <a:custGeom>
              <a:avLst/>
              <a:gdLst>
                <a:gd name="T0" fmla="*/ 7505 w 16805"/>
                <a:gd name="T1" fmla="*/ 0 h 16880"/>
                <a:gd name="T2" fmla="*/ 7505 w 16805"/>
                <a:gd name="T3" fmla="*/ 0 h 16880"/>
                <a:gd name="T4" fmla="*/ 4651 w 16805"/>
                <a:gd name="T5" fmla="*/ 0 h 16880"/>
                <a:gd name="T6" fmla="*/ 0 w 16805"/>
                <a:gd name="T7" fmla="*/ 4650 h 16880"/>
                <a:gd name="T8" fmla="*/ 4651 w 16805"/>
                <a:gd name="T9" fmla="*/ 9301 h 16880"/>
                <a:gd name="T10" fmla="*/ 4651 w 16805"/>
                <a:gd name="T11" fmla="*/ 9301 h 16880"/>
                <a:gd name="T12" fmla="*/ 7504 w 16805"/>
                <a:gd name="T13" fmla="*/ 9301 h 16880"/>
                <a:gd name="T14" fmla="*/ 7504 w 16805"/>
                <a:gd name="T15" fmla="*/ 12229 h 16880"/>
                <a:gd name="T16" fmla="*/ 12155 w 16805"/>
                <a:gd name="T17" fmla="*/ 16880 h 16880"/>
                <a:gd name="T18" fmla="*/ 16805 w 16805"/>
                <a:gd name="T19" fmla="*/ 12229 h 16880"/>
                <a:gd name="T20" fmla="*/ 16805 w 16805"/>
                <a:gd name="T21" fmla="*/ 0 h 16880"/>
                <a:gd name="T22" fmla="*/ 7505 w 16805"/>
                <a:gd name="T23" fmla="*/ 0 h 16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05" h="16880">
                  <a:moveTo>
                    <a:pt x="7505" y="0"/>
                  </a:moveTo>
                  <a:lnTo>
                    <a:pt x="7505" y="0"/>
                  </a:lnTo>
                  <a:lnTo>
                    <a:pt x="4651" y="0"/>
                  </a:lnTo>
                  <a:cubicBezTo>
                    <a:pt x="2082" y="0"/>
                    <a:pt x="0" y="2082"/>
                    <a:pt x="0" y="4650"/>
                  </a:cubicBezTo>
                  <a:cubicBezTo>
                    <a:pt x="0" y="7219"/>
                    <a:pt x="2082" y="9301"/>
                    <a:pt x="4651" y="9301"/>
                  </a:cubicBezTo>
                  <a:lnTo>
                    <a:pt x="4651" y="9301"/>
                  </a:lnTo>
                  <a:lnTo>
                    <a:pt x="7504" y="9301"/>
                  </a:lnTo>
                  <a:lnTo>
                    <a:pt x="7504" y="12229"/>
                  </a:lnTo>
                  <a:cubicBezTo>
                    <a:pt x="7504" y="14797"/>
                    <a:pt x="9587" y="16880"/>
                    <a:pt x="12155" y="16880"/>
                  </a:cubicBezTo>
                  <a:cubicBezTo>
                    <a:pt x="14723" y="16880"/>
                    <a:pt x="16805" y="14798"/>
                    <a:pt x="16805" y="12229"/>
                  </a:cubicBezTo>
                  <a:lnTo>
                    <a:pt x="16805" y="0"/>
                  </a:lnTo>
                  <a:lnTo>
                    <a:pt x="7505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5949D61E-C8A7-996D-9B90-ACDE02E54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025" y="1236663"/>
              <a:ext cx="3019425" cy="3032125"/>
            </a:xfrm>
            <a:custGeom>
              <a:avLst/>
              <a:gdLst>
                <a:gd name="T0" fmla="*/ 9300 w 16805"/>
                <a:gd name="T1" fmla="*/ 16880 h 16880"/>
                <a:gd name="T2" fmla="*/ 9300 w 16805"/>
                <a:gd name="T3" fmla="*/ 16880 h 16880"/>
                <a:gd name="T4" fmla="*/ 12154 w 16805"/>
                <a:gd name="T5" fmla="*/ 16880 h 16880"/>
                <a:gd name="T6" fmla="*/ 16805 w 16805"/>
                <a:gd name="T7" fmla="*/ 12229 h 16880"/>
                <a:gd name="T8" fmla="*/ 12154 w 16805"/>
                <a:gd name="T9" fmla="*/ 7579 h 16880"/>
                <a:gd name="T10" fmla="*/ 12154 w 16805"/>
                <a:gd name="T11" fmla="*/ 7579 h 16880"/>
                <a:gd name="T12" fmla="*/ 9300 w 16805"/>
                <a:gd name="T13" fmla="*/ 7579 h 16880"/>
                <a:gd name="T14" fmla="*/ 9300 w 16805"/>
                <a:gd name="T15" fmla="*/ 4651 h 16880"/>
                <a:gd name="T16" fmla="*/ 4650 w 16805"/>
                <a:gd name="T17" fmla="*/ 0 h 16880"/>
                <a:gd name="T18" fmla="*/ 0 w 16805"/>
                <a:gd name="T19" fmla="*/ 4651 h 16880"/>
                <a:gd name="T20" fmla="*/ 0 w 16805"/>
                <a:gd name="T21" fmla="*/ 7489 h 16880"/>
                <a:gd name="T22" fmla="*/ 9300 w 16805"/>
                <a:gd name="T23" fmla="*/ 16880 h 16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05" h="16880">
                  <a:moveTo>
                    <a:pt x="9300" y="16880"/>
                  </a:moveTo>
                  <a:lnTo>
                    <a:pt x="9300" y="16880"/>
                  </a:lnTo>
                  <a:lnTo>
                    <a:pt x="12154" y="16880"/>
                  </a:lnTo>
                  <a:cubicBezTo>
                    <a:pt x="14723" y="16880"/>
                    <a:pt x="16805" y="14798"/>
                    <a:pt x="16805" y="12229"/>
                  </a:cubicBezTo>
                  <a:cubicBezTo>
                    <a:pt x="16805" y="9661"/>
                    <a:pt x="14723" y="7579"/>
                    <a:pt x="12154" y="7579"/>
                  </a:cubicBezTo>
                  <a:lnTo>
                    <a:pt x="12154" y="7579"/>
                  </a:lnTo>
                  <a:lnTo>
                    <a:pt x="9300" y="7579"/>
                  </a:lnTo>
                  <a:lnTo>
                    <a:pt x="9300" y="4651"/>
                  </a:lnTo>
                  <a:cubicBezTo>
                    <a:pt x="9300" y="2082"/>
                    <a:pt x="7218" y="0"/>
                    <a:pt x="4650" y="0"/>
                  </a:cubicBezTo>
                  <a:cubicBezTo>
                    <a:pt x="2082" y="0"/>
                    <a:pt x="0" y="2082"/>
                    <a:pt x="0" y="4651"/>
                  </a:cubicBezTo>
                  <a:lnTo>
                    <a:pt x="0" y="7489"/>
                  </a:lnTo>
                  <a:lnTo>
                    <a:pt x="9300" y="16880"/>
                  </a:lnTo>
                  <a:close/>
                </a:path>
              </a:pathLst>
            </a:custGeom>
            <a:solidFill>
              <a:srgbClr val="FFCF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</p:grpSp>
    </p:spTree>
    <p:extLst>
      <p:ext uri="{BB962C8B-B14F-4D97-AF65-F5344CB8AC3E}">
        <p14:creationId xmlns:p14="http://schemas.microsoft.com/office/powerpoint/2010/main" val="1306444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00" y="3002266"/>
            <a:ext cx="7132320" cy="11658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14500" y="4082225"/>
            <a:ext cx="7132320" cy="507492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403760" y="2998548"/>
            <a:ext cx="7132320" cy="11658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403760" y="4078983"/>
            <a:ext cx="7132320" cy="507492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725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, 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0" y="1324304"/>
            <a:ext cx="6790305" cy="2209425"/>
          </a:xfrm>
        </p:spPr>
        <p:txBody>
          <a:bodyPr/>
          <a:lstStyle>
            <a:lvl1pPr>
              <a:defRPr sz="405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7760" y="4053990"/>
            <a:ext cx="6790305" cy="521145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BCA1-6718-470C-94D7-D1B1CBCC0428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260872AF-7549-52D3-5811-9970CB46B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383062" y="1855220"/>
            <a:ext cx="6545202" cy="6554336"/>
            <a:chOff x="1241951" y="1236813"/>
            <a:chExt cx="4363468" cy="4369557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B7CC17C-7C3D-85C8-B61C-A3AEF3CC8D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41951" y="2590503"/>
              <a:ext cx="4363468" cy="1662177"/>
            </a:xfrm>
            <a:custGeom>
              <a:avLst/>
              <a:gdLst>
                <a:gd name="T0" fmla="*/ 19685 w 24342"/>
                <a:gd name="T1" fmla="*/ 0 h 9268"/>
                <a:gd name="T2" fmla="*/ 19685 w 24342"/>
                <a:gd name="T3" fmla="*/ 0 h 9268"/>
                <a:gd name="T4" fmla="*/ 4657 w 24342"/>
                <a:gd name="T5" fmla="*/ 0 h 9268"/>
                <a:gd name="T6" fmla="*/ 0 w 24342"/>
                <a:gd name="T7" fmla="*/ 4634 h 9268"/>
                <a:gd name="T8" fmla="*/ 4657 w 24342"/>
                <a:gd name="T9" fmla="*/ 9268 h 9268"/>
                <a:gd name="T10" fmla="*/ 4657 w 24342"/>
                <a:gd name="T11" fmla="*/ 9268 h 9268"/>
                <a:gd name="T12" fmla="*/ 19685 w 24342"/>
                <a:gd name="T13" fmla="*/ 9268 h 9268"/>
                <a:gd name="T14" fmla="*/ 24342 w 24342"/>
                <a:gd name="T15" fmla="*/ 4634 h 9268"/>
                <a:gd name="T16" fmla="*/ 19685 w 24342"/>
                <a:gd name="T17" fmla="*/ 0 h 9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342" h="9268">
                  <a:moveTo>
                    <a:pt x="19685" y="0"/>
                  </a:moveTo>
                  <a:lnTo>
                    <a:pt x="19685" y="0"/>
                  </a:lnTo>
                  <a:lnTo>
                    <a:pt x="4657" y="0"/>
                  </a:lnTo>
                  <a:cubicBezTo>
                    <a:pt x="2085" y="0"/>
                    <a:pt x="0" y="2074"/>
                    <a:pt x="0" y="4634"/>
                  </a:cubicBezTo>
                  <a:cubicBezTo>
                    <a:pt x="0" y="7193"/>
                    <a:pt x="2085" y="9268"/>
                    <a:pt x="4657" y="9268"/>
                  </a:cubicBezTo>
                  <a:lnTo>
                    <a:pt x="4657" y="9268"/>
                  </a:lnTo>
                  <a:lnTo>
                    <a:pt x="19685" y="9268"/>
                  </a:lnTo>
                  <a:cubicBezTo>
                    <a:pt x="22257" y="9268"/>
                    <a:pt x="24342" y="7193"/>
                    <a:pt x="24342" y="4634"/>
                  </a:cubicBezTo>
                  <a:cubicBezTo>
                    <a:pt x="24342" y="2074"/>
                    <a:pt x="22257" y="0"/>
                    <a:pt x="19685" y="0"/>
                  </a:cubicBez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493E644D-C567-1C85-DE46-06C929B8E4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8538" y="1236813"/>
              <a:ext cx="1670295" cy="4369557"/>
            </a:xfrm>
            <a:custGeom>
              <a:avLst/>
              <a:gdLst>
                <a:gd name="T0" fmla="*/ 9314 w 9314"/>
                <a:gd name="T1" fmla="*/ 4634 h 24374"/>
                <a:gd name="T2" fmla="*/ 4657 w 9314"/>
                <a:gd name="T3" fmla="*/ 0 h 24374"/>
                <a:gd name="T4" fmla="*/ 0 w 9314"/>
                <a:gd name="T5" fmla="*/ 4634 h 24374"/>
                <a:gd name="T6" fmla="*/ 0 w 9314"/>
                <a:gd name="T7" fmla="*/ 19739 h 24374"/>
                <a:gd name="T8" fmla="*/ 4657 w 9314"/>
                <a:gd name="T9" fmla="*/ 24374 h 24374"/>
                <a:gd name="T10" fmla="*/ 9314 w 9314"/>
                <a:gd name="T11" fmla="*/ 19739 h 24374"/>
                <a:gd name="T12" fmla="*/ 9314 w 9314"/>
                <a:gd name="T13" fmla="*/ 4634 h 24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14" h="24374">
                  <a:moveTo>
                    <a:pt x="9314" y="4634"/>
                  </a:moveTo>
                  <a:cubicBezTo>
                    <a:pt x="9314" y="2075"/>
                    <a:pt x="7229" y="0"/>
                    <a:pt x="4657" y="0"/>
                  </a:cubicBezTo>
                  <a:cubicBezTo>
                    <a:pt x="2085" y="0"/>
                    <a:pt x="0" y="2075"/>
                    <a:pt x="0" y="4634"/>
                  </a:cubicBezTo>
                  <a:lnTo>
                    <a:pt x="0" y="19739"/>
                  </a:lnTo>
                  <a:cubicBezTo>
                    <a:pt x="0" y="22299"/>
                    <a:pt x="2085" y="24374"/>
                    <a:pt x="4657" y="24374"/>
                  </a:cubicBezTo>
                  <a:cubicBezTo>
                    <a:pt x="7229" y="24374"/>
                    <a:pt x="9314" y="22299"/>
                    <a:pt x="9314" y="19739"/>
                  </a:cubicBezTo>
                  <a:lnTo>
                    <a:pt x="9314" y="4634"/>
                  </a:lnTo>
                  <a:close/>
                </a:path>
              </a:pathLst>
            </a:custGeom>
            <a:solidFill>
              <a:srgbClr val="FFC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5" name="Oval 7">
              <a:extLst>
                <a:ext uri="{FF2B5EF4-FFF2-40B4-BE49-F238E27FC236}">
                  <a16:creationId xmlns:a16="http://schemas.microsoft.com/office/drawing/2014/main" id="{3F85D62D-8F97-F47A-F447-AAF36AEBB8E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74608" y="5065504"/>
              <a:ext cx="103506" cy="1024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6" name="Oval 8">
              <a:extLst>
                <a:ext uri="{FF2B5EF4-FFF2-40B4-BE49-F238E27FC236}">
                  <a16:creationId xmlns:a16="http://schemas.microsoft.com/office/drawing/2014/main" id="{8440B825-6540-CA68-E72C-F965BECFCCC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74608" y="4752957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7" name="Oval 9">
              <a:extLst>
                <a:ext uri="{FF2B5EF4-FFF2-40B4-BE49-F238E27FC236}">
                  <a16:creationId xmlns:a16="http://schemas.microsoft.com/office/drawing/2014/main" id="{E9CD2784-E245-AB98-D25E-D7F184C135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74608" y="4441426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8" name="Oval 10">
              <a:extLst>
                <a:ext uri="{FF2B5EF4-FFF2-40B4-BE49-F238E27FC236}">
                  <a16:creationId xmlns:a16="http://schemas.microsoft.com/office/drawing/2014/main" id="{9CE85037-ADE9-EBB7-01B8-52F6F36CFBB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71933" y="5065504"/>
              <a:ext cx="103506" cy="1024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E9D6102F-E683-81FC-F2A2-E666D54769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71933" y="4752957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20" name="Oval 12">
              <a:extLst>
                <a:ext uri="{FF2B5EF4-FFF2-40B4-BE49-F238E27FC236}">
                  <a16:creationId xmlns:a16="http://schemas.microsoft.com/office/drawing/2014/main" id="{C51E74FC-40A9-9261-534B-35FA14FE6E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71933" y="4441426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21" name="Oval 13">
              <a:extLst>
                <a:ext uri="{FF2B5EF4-FFF2-40B4-BE49-F238E27FC236}">
                  <a16:creationId xmlns:a16="http://schemas.microsoft.com/office/drawing/2014/main" id="{A91741DF-FA2E-697A-2BAD-5C6025734E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70272" y="5065504"/>
              <a:ext cx="103506" cy="1024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22" name="Oval 14">
              <a:extLst>
                <a:ext uri="{FF2B5EF4-FFF2-40B4-BE49-F238E27FC236}">
                  <a16:creationId xmlns:a16="http://schemas.microsoft.com/office/drawing/2014/main" id="{262597D5-40C9-DD3E-8346-B006C09C8E2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70272" y="4752957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23" name="Oval 15">
              <a:extLst>
                <a:ext uri="{FF2B5EF4-FFF2-40B4-BE49-F238E27FC236}">
                  <a16:creationId xmlns:a16="http://schemas.microsoft.com/office/drawing/2014/main" id="{FBD042E0-9042-CE27-3544-319FD86CEDB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70272" y="4441426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24" name="Oval 16">
              <a:extLst>
                <a:ext uri="{FF2B5EF4-FFF2-40B4-BE49-F238E27FC236}">
                  <a16:creationId xmlns:a16="http://schemas.microsoft.com/office/drawing/2014/main" id="{51FF12C0-B74D-C676-DB59-5C295B21AEC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74608" y="2299267"/>
              <a:ext cx="103506" cy="1024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25" name="Oval 17">
              <a:extLst>
                <a:ext uri="{FF2B5EF4-FFF2-40B4-BE49-F238E27FC236}">
                  <a16:creationId xmlns:a16="http://schemas.microsoft.com/office/drawing/2014/main" id="{B1EFF707-CBB0-70D4-AA21-45470011E2F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74608" y="1986721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26" name="Oval 18">
              <a:extLst>
                <a:ext uri="{FF2B5EF4-FFF2-40B4-BE49-F238E27FC236}">
                  <a16:creationId xmlns:a16="http://schemas.microsoft.com/office/drawing/2014/main" id="{0D890000-F8FB-5097-869F-687381CB2A0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74608" y="1675190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27" name="Oval 19">
              <a:extLst>
                <a:ext uri="{FF2B5EF4-FFF2-40B4-BE49-F238E27FC236}">
                  <a16:creationId xmlns:a16="http://schemas.microsoft.com/office/drawing/2014/main" id="{4C7F3A47-80CF-C2C7-E03D-E0424CB595B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71933" y="2299267"/>
              <a:ext cx="103506" cy="1024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28" name="Oval 20">
              <a:extLst>
                <a:ext uri="{FF2B5EF4-FFF2-40B4-BE49-F238E27FC236}">
                  <a16:creationId xmlns:a16="http://schemas.microsoft.com/office/drawing/2014/main" id="{1F75AF2F-19EF-F03E-2C3A-2C9E23EA4D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71933" y="1986721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29" name="Oval 21">
              <a:extLst>
                <a:ext uri="{FF2B5EF4-FFF2-40B4-BE49-F238E27FC236}">
                  <a16:creationId xmlns:a16="http://schemas.microsoft.com/office/drawing/2014/main" id="{0A771DF0-43B7-25EC-810E-D34388CA1F2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71933" y="1675190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30" name="Oval 22">
              <a:extLst>
                <a:ext uri="{FF2B5EF4-FFF2-40B4-BE49-F238E27FC236}">
                  <a16:creationId xmlns:a16="http://schemas.microsoft.com/office/drawing/2014/main" id="{652EFEE1-8A21-E11F-0984-53ACB57DD03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70272" y="2299267"/>
              <a:ext cx="103506" cy="1024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31" name="Oval 23">
              <a:extLst>
                <a:ext uri="{FF2B5EF4-FFF2-40B4-BE49-F238E27FC236}">
                  <a16:creationId xmlns:a16="http://schemas.microsoft.com/office/drawing/2014/main" id="{2AA8A966-3CAB-8AD9-358A-AE6FC3F7A8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70272" y="1986721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32" name="Oval 24">
              <a:extLst>
                <a:ext uri="{FF2B5EF4-FFF2-40B4-BE49-F238E27FC236}">
                  <a16:creationId xmlns:a16="http://schemas.microsoft.com/office/drawing/2014/main" id="{84B0EFFB-3DD9-18E4-1598-A475FAC44D3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70272" y="1675190"/>
              <a:ext cx="103506" cy="1035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33" name="Oval 25">
              <a:extLst>
                <a:ext uri="{FF2B5EF4-FFF2-40B4-BE49-F238E27FC236}">
                  <a16:creationId xmlns:a16="http://schemas.microsoft.com/office/drawing/2014/main" id="{51A1648C-508A-DF7C-48EB-6B7DC7BFF8C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68151" y="307251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34" name="Oval 26">
              <a:extLst>
                <a:ext uri="{FF2B5EF4-FFF2-40B4-BE49-F238E27FC236}">
                  <a16:creationId xmlns:a16="http://schemas.microsoft.com/office/drawing/2014/main" id="{A55B81C9-B288-1E34-EF33-2713E3FD600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80697" y="307251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35" name="Oval 27">
              <a:extLst>
                <a:ext uri="{FF2B5EF4-FFF2-40B4-BE49-F238E27FC236}">
                  <a16:creationId xmlns:a16="http://schemas.microsoft.com/office/drawing/2014/main" id="{F845C20F-6144-CDAA-4EA2-4D22A68A66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94258" y="307251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36" name="Oval 28">
              <a:extLst>
                <a:ext uri="{FF2B5EF4-FFF2-40B4-BE49-F238E27FC236}">
                  <a16:creationId xmlns:a16="http://schemas.microsoft.com/office/drawing/2014/main" id="{20118B17-32BC-31DC-34ED-9F4FEF72415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68151" y="336882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37" name="Oval 29">
              <a:extLst>
                <a:ext uri="{FF2B5EF4-FFF2-40B4-BE49-F238E27FC236}">
                  <a16:creationId xmlns:a16="http://schemas.microsoft.com/office/drawing/2014/main" id="{9C4B50F3-9BF5-D211-DC55-392DBAC05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80697" y="336882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38" name="Oval 30">
              <a:extLst>
                <a:ext uri="{FF2B5EF4-FFF2-40B4-BE49-F238E27FC236}">
                  <a16:creationId xmlns:a16="http://schemas.microsoft.com/office/drawing/2014/main" id="{DF0BFE20-5E99-E793-D230-7DA63A15DC6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94258" y="336882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39" name="Oval 31">
              <a:extLst>
                <a:ext uri="{FF2B5EF4-FFF2-40B4-BE49-F238E27FC236}">
                  <a16:creationId xmlns:a16="http://schemas.microsoft.com/office/drawing/2014/main" id="{2969407D-6F13-CA5E-AC43-1E0F8C9E91E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68151" y="366513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40" name="Oval 32">
              <a:extLst>
                <a:ext uri="{FF2B5EF4-FFF2-40B4-BE49-F238E27FC236}">
                  <a16:creationId xmlns:a16="http://schemas.microsoft.com/office/drawing/2014/main" id="{001F449E-A2C4-78E4-7382-C4107DFE8AF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80697" y="366513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41" name="Oval 33">
              <a:extLst>
                <a:ext uri="{FF2B5EF4-FFF2-40B4-BE49-F238E27FC236}">
                  <a16:creationId xmlns:a16="http://schemas.microsoft.com/office/drawing/2014/main" id="{B7DDBD15-D845-8BA5-AB9C-63FACD067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94258" y="366513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42" name="Oval 34">
              <a:extLst>
                <a:ext uri="{FF2B5EF4-FFF2-40B4-BE49-F238E27FC236}">
                  <a16:creationId xmlns:a16="http://schemas.microsoft.com/office/drawing/2014/main" id="{E51613CF-BA5F-4A1F-F39D-EA9E0AC79D2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46564" y="307251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43" name="Oval 35">
              <a:extLst>
                <a:ext uri="{FF2B5EF4-FFF2-40B4-BE49-F238E27FC236}">
                  <a16:creationId xmlns:a16="http://schemas.microsoft.com/office/drawing/2014/main" id="{60864246-C52F-2BEA-68DF-9F43C22F772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60125" y="307251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44" name="Oval 36">
              <a:extLst>
                <a:ext uri="{FF2B5EF4-FFF2-40B4-BE49-F238E27FC236}">
                  <a16:creationId xmlns:a16="http://schemas.microsoft.com/office/drawing/2014/main" id="{9292DCEB-168A-96B0-3187-430BB5105C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73685" y="307251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45" name="Oval 37">
              <a:extLst>
                <a:ext uri="{FF2B5EF4-FFF2-40B4-BE49-F238E27FC236}">
                  <a16:creationId xmlns:a16="http://schemas.microsoft.com/office/drawing/2014/main" id="{FAD1CB9B-8B42-55DD-4CA8-778C7A76B3D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46564" y="336882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46" name="Oval 38">
              <a:extLst>
                <a:ext uri="{FF2B5EF4-FFF2-40B4-BE49-F238E27FC236}">
                  <a16:creationId xmlns:a16="http://schemas.microsoft.com/office/drawing/2014/main" id="{7D4DF5E5-161F-CF4C-0C51-25A307BB0FC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60125" y="336882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47" name="Oval 39">
              <a:extLst>
                <a:ext uri="{FF2B5EF4-FFF2-40B4-BE49-F238E27FC236}">
                  <a16:creationId xmlns:a16="http://schemas.microsoft.com/office/drawing/2014/main" id="{BB1AD928-DCBF-1E8F-58E1-73B9AB642A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73685" y="336882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48" name="Oval 40">
              <a:extLst>
                <a:ext uri="{FF2B5EF4-FFF2-40B4-BE49-F238E27FC236}">
                  <a16:creationId xmlns:a16="http://schemas.microsoft.com/office/drawing/2014/main" id="{CA46CE77-CD42-C7D4-9C50-BC7FEE1D279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46564" y="366513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49" name="Oval 41">
              <a:extLst>
                <a:ext uri="{FF2B5EF4-FFF2-40B4-BE49-F238E27FC236}">
                  <a16:creationId xmlns:a16="http://schemas.microsoft.com/office/drawing/2014/main" id="{BD18FEF2-CD4D-4421-F8AF-72B122D6D7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60125" y="366513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50" name="Oval 42">
              <a:extLst>
                <a:ext uri="{FF2B5EF4-FFF2-40B4-BE49-F238E27FC236}">
                  <a16:creationId xmlns:a16="http://schemas.microsoft.com/office/drawing/2014/main" id="{A1F65104-630C-F24F-9B1F-DA602579AA0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73685" y="3665134"/>
              <a:ext cx="106550" cy="1055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</p:grpSp>
    </p:spTree>
    <p:extLst>
      <p:ext uri="{BB962C8B-B14F-4D97-AF65-F5344CB8AC3E}">
        <p14:creationId xmlns:p14="http://schemas.microsoft.com/office/powerpoint/2010/main" val="563928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, otsikko ja sisältö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4112" y="1324304"/>
            <a:ext cx="6899678" cy="2209425"/>
          </a:xfrm>
        </p:spPr>
        <p:txBody>
          <a:bodyPr/>
          <a:lstStyle>
            <a:lvl1pPr>
              <a:defRPr sz="45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4112" y="4053990"/>
            <a:ext cx="6899678" cy="521145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9902-CAD0-49B3-A6AE-B1BB883B1100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63892158-4F70-8BB9-8D31-A46BB4BB6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3500000">
            <a:off x="2267795" y="1072305"/>
            <a:ext cx="5759531" cy="5726292"/>
            <a:chOff x="1511863" y="1519367"/>
            <a:chExt cx="3839687" cy="381752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0FE1FF69-D414-452C-2978-0204BFF431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11863" y="1519367"/>
              <a:ext cx="2113955" cy="3817528"/>
            </a:xfrm>
            <a:custGeom>
              <a:avLst/>
              <a:gdLst>
                <a:gd name="T0" fmla="*/ 81 w 11800"/>
                <a:gd name="T1" fmla="*/ 0 h 21307"/>
                <a:gd name="T2" fmla="*/ 14 w 11800"/>
                <a:gd name="T3" fmla="*/ 15382 h 21307"/>
                <a:gd name="T4" fmla="*/ 5874 w 11800"/>
                <a:gd name="T5" fmla="*/ 21293 h 21307"/>
                <a:gd name="T6" fmla="*/ 11785 w 11800"/>
                <a:gd name="T7" fmla="*/ 15434 h 21307"/>
                <a:gd name="T8" fmla="*/ 11785 w 11800"/>
                <a:gd name="T9" fmla="*/ 15433 h 21307"/>
                <a:gd name="T10" fmla="*/ 11800 w 11800"/>
                <a:gd name="T11" fmla="*/ 11822 h 21307"/>
                <a:gd name="T12" fmla="*/ 81 w 11800"/>
                <a:gd name="T13" fmla="*/ 0 h 2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00" h="21307">
                  <a:moveTo>
                    <a:pt x="81" y="0"/>
                  </a:moveTo>
                  <a:lnTo>
                    <a:pt x="14" y="15382"/>
                  </a:lnTo>
                  <a:cubicBezTo>
                    <a:pt x="0" y="18633"/>
                    <a:pt x="2623" y="21279"/>
                    <a:pt x="5874" y="21293"/>
                  </a:cubicBezTo>
                  <a:cubicBezTo>
                    <a:pt x="9124" y="21307"/>
                    <a:pt x="11771" y="18684"/>
                    <a:pt x="11785" y="15434"/>
                  </a:cubicBezTo>
                  <a:lnTo>
                    <a:pt x="11785" y="15433"/>
                  </a:lnTo>
                  <a:lnTo>
                    <a:pt x="11800" y="1182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F9FE427-9837-55B0-6C6E-EC3982452E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26044" y="1519367"/>
              <a:ext cx="3825506" cy="2123705"/>
            </a:xfrm>
            <a:custGeom>
              <a:avLst/>
              <a:gdLst>
                <a:gd name="T0" fmla="*/ 11719 w 21350"/>
                <a:gd name="T1" fmla="*/ 11822 h 11852"/>
                <a:gd name="T2" fmla="*/ 15425 w 21350"/>
                <a:gd name="T3" fmla="*/ 11838 h 11852"/>
                <a:gd name="T4" fmla="*/ 21336 w 21350"/>
                <a:gd name="T5" fmla="*/ 5979 h 11852"/>
                <a:gd name="T6" fmla="*/ 15477 w 21350"/>
                <a:gd name="T7" fmla="*/ 68 h 11852"/>
                <a:gd name="T8" fmla="*/ 0 w 21350"/>
                <a:gd name="T9" fmla="*/ 0 h 11852"/>
                <a:gd name="T10" fmla="*/ 11719 w 21350"/>
                <a:gd name="T11" fmla="*/ 11822 h 1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350" h="11852">
                  <a:moveTo>
                    <a:pt x="11719" y="11822"/>
                  </a:moveTo>
                  <a:lnTo>
                    <a:pt x="15425" y="11838"/>
                  </a:lnTo>
                  <a:cubicBezTo>
                    <a:pt x="18676" y="11852"/>
                    <a:pt x="21322" y="9229"/>
                    <a:pt x="21336" y="5979"/>
                  </a:cubicBezTo>
                  <a:cubicBezTo>
                    <a:pt x="21350" y="2728"/>
                    <a:pt x="18727" y="82"/>
                    <a:pt x="15477" y="68"/>
                  </a:cubicBezTo>
                  <a:cubicBezTo>
                    <a:pt x="15477" y="68"/>
                    <a:pt x="0" y="0"/>
                    <a:pt x="0" y="0"/>
                  </a:cubicBezTo>
                  <a:lnTo>
                    <a:pt x="11719" y="11822"/>
                  </a:lnTo>
                  <a:close/>
                </a:path>
              </a:pathLst>
            </a:custGeom>
            <a:solidFill>
              <a:srgbClr val="FFC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700"/>
            </a:p>
          </p:txBody>
        </p:sp>
      </p:grpSp>
    </p:spTree>
    <p:extLst>
      <p:ext uri="{BB962C8B-B14F-4D97-AF65-F5344CB8AC3E}">
        <p14:creationId xmlns:p14="http://schemas.microsoft.com/office/powerpoint/2010/main" val="14203013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D4FB9D-D480-450E-ABEE-85694599A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2A40-35B0-4D7D-958D-06F87EF0DFE4}" type="datetime1">
              <a:rPr lang="fi-FI" smtClean="0"/>
              <a:t>21.2.2023</a:t>
            </a:fld>
            <a:endParaRPr lang="fi-FI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06343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30319-299B-41C0-A3B8-24C0B6F24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7FEF-036F-4DD9-A34E-C33B00CCAEC9}" type="datetime1">
              <a:rPr lang="fi-FI" smtClean="0"/>
              <a:t>21.2.2023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EEDFC-EA37-4158-B7F3-5B0FB1E11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CDAD4-2E88-41A9-ABA8-397CF4352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86046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hteystied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eltamusta logo, jossa yhdistyy sydämen, nuolen ja p-kirjaimen muodot sekä harmaa teksti Pohjois-Savon hyvinvointialue.">
            <a:extLst>
              <a:ext uri="{FF2B5EF4-FFF2-40B4-BE49-F238E27FC236}">
                <a16:creationId xmlns:a16="http://schemas.microsoft.com/office/drawing/2014/main" id="{A44C85D0-3A12-439B-B64D-1177ED1A5B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65" y="3474067"/>
            <a:ext cx="7653003" cy="1654703"/>
          </a:xfrm>
          <a:prstGeom prst="rect">
            <a:avLst/>
          </a:prstGeom>
        </p:spPr>
      </p:pic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961B21A4-5EC6-445A-A90D-6071C40088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18213" y="6621402"/>
            <a:ext cx="8453438" cy="4860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3000" b="1"/>
            </a:lvl1pPr>
            <a:lvl2pPr marL="538163" indent="0">
              <a:buNone/>
              <a:defRPr/>
            </a:lvl2pPr>
          </a:lstStyle>
          <a:p>
            <a:pPr lvl="0"/>
            <a:r>
              <a:rPr lang="fi-FI" dirty="0"/>
              <a:t>Nimi</a:t>
            </a:r>
          </a:p>
        </p:txBody>
      </p:sp>
      <p:sp>
        <p:nvSpPr>
          <p:cNvPr id="11" name="Tekstin paikkamerkki 9">
            <a:extLst>
              <a:ext uri="{FF2B5EF4-FFF2-40B4-BE49-F238E27FC236}">
                <a16:creationId xmlns:a16="http://schemas.microsoft.com/office/drawing/2014/main" id="{A162947A-7B3B-4773-BD0B-2A50614024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18213" y="7094369"/>
            <a:ext cx="8453438" cy="4860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3000" b="0"/>
            </a:lvl1pPr>
            <a:lvl2pPr marL="538163" indent="0">
              <a:buNone/>
              <a:defRPr/>
            </a:lvl2pPr>
          </a:lstStyle>
          <a:p>
            <a:pPr lvl="0"/>
            <a:r>
              <a:rPr lang="fi-FI" dirty="0" err="1"/>
              <a:t>email</a:t>
            </a:r>
            <a:endParaRPr lang="fi-FI" dirty="0"/>
          </a:p>
        </p:txBody>
      </p:sp>
      <p:sp>
        <p:nvSpPr>
          <p:cNvPr id="12" name="Tekstin paikkamerkki 9">
            <a:extLst>
              <a:ext uri="{FF2B5EF4-FFF2-40B4-BE49-F238E27FC236}">
                <a16:creationId xmlns:a16="http://schemas.microsoft.com/office/drawing/2014/main" id="{4A7E9CFC-CD4E-4140-8A53-CE7CB803A8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8213" y="7607873"/>
            <a:ext cx="8453438" cy="4860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3000" b="0"/>
            </a:lvl1pPr>
            <a:lvl2pPr marL="538163" indent="0">
              <a:buNone/>
              <a:defRPr/>
            </a:lvl2pPr>
          </a:lstStyle>
          <a:p>
            <a:pPr lvl="0"/>
            <a:r>
              <a:rPr lang="fi-FI" dirty="0"/>
              <a:t>puhelinnumero</a:t>
            </a:r>
          </a:p>
        </p:txBody>
      </p:sp>
    </p:spTree>
    <p:extLst>
      <p:ext uri="{BB962C8B-B14F-4D97-AF65-F5344CB8AC3E}">
        <p14:creationId xmlns:p14="http://schemas.microsoft.com/office/powerpoint/2010/main" val="2930031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0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03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1645920"/>
            <a:ext cx="5897880" cy="26060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60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8239" y="1645920"/>
            <a:ext cx="7818120" cy="699516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00" y="4251960"/>
            <a:ext cx="5897880" cy="45262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255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83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1645920"/>
            <a:ext cx="5897880" cy="26060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60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19872" y="1604771"/>
            <a:ext cx="9148572" cy="72009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42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00" y="4251960"/>
            <a:ext cx="5897880" cy="43205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255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60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46710" y="365761"/>
            <a:ext cx="17586960" cy="956690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14500" y="914400"/>
            <a:ext cx="14813280" cy="2034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01" y="3086100"/>
            <a:ext cx="14809307" cy="6057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14494" y="9335743"/>
            <a:ext cx="349361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23722" y="9335743"/>
            <a:ext cx="707666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94296" y="9335743"/>
            <a:ext cx="255932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1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274320" algn="l" defTabSz="1371600" rtl="0" eaLnBrk="1" latinLnBrk="0" hangingPunct="1">
        <a:lnSpc>
          <a:spcPct val="90000"/>
        </a:lnSpc>
        <a:spcBef>
          <a:spcPts val="2100"/>
        </a:spcBef>
        <a:buClr>
          <a:schemeClr val="tx1"/>
        </a:buClr>
        <a:buSzPct val="80000"/>
        <a:buFont typeface="Corbe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SzPct val="80000"/>
        <a:buFont typeface="Corbe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SzPct val="80000"/>
        <a:buFont typeface="Corbe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SzPct val="80000"/>
        <a:buFont typeface="Corbe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SzPct val="80000"/>
        <a:buFont typeface="Corbe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SzPct val="80000"/>
        <a:buFont typeface="Corbe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8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SzPct val="80000"/>
        <a:buFont typeface="Corbe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30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SzPct val="80000"/>
        <a:buFont typeface="Corbe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7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SzPct val="80000"/>
        <a:buFont typeface="Corbe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5000" y="670782"/>
            <a:ext cx="15857997" cy="1455675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5001" y="3276602"/>
            <a:ext cx="15844928" cy="5511596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271" y="9062044"/>
            <a:ext cx="12966480" cy="5476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5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001939" y="9062044"/>
            <a:ext cx="2015559" cy="5476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50">
                <a:solidFill>
                  <a:schemeClr val="tx1"/>
                </a:solidFill>
              </a:defRPr>
            </a:lvl1pPr>
          </a:lstStyle>
          <a:p>
            <a:fld id="{1F09B142-E0F7-458B-8D7A-704F8897F301}" type="datetimeFigureOut">
              <a:rPr lang="fi-FI" smtClean="0"/>
              <a:t>21.2.2023</a:t>
            </a:fld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017497" y="8873833"/>
            <a:ext cx="1593233" cy="7358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3000">
                <a:solidFill>
                  <a:schemeClr val="accent1"/>
                </a:solidFill>
              </a:defRPr>
            </a:lvl1pPr>
          </a:lstStyle>
          <a:p>
            <a:fld id="{001AA925-EB0C-475B-B9AA-48E6A5D04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2403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</p:sldLayoutIdLst>
  <p:txStyles>
    <p:titleStyle>
      <a:lvl1pPr algn="l" defTabSz="685800" rtl="0" eaLnBrk="1" latinLnBrk="0" hangingPunct="1">
        <a:spcBef>
          <a:spcPct val="0"/>
        </a:spcBef>
        <a:buNone/>
        <a:defRPr sz="6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Font typeface="Wingdings 2" charset="2"/>
        <a:buChar char="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Font typeface="Wingdings 2" charset="2"/>
        <a:buChar char="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Font typeface="Wingdings 2" charset="2"/>
        <a:buChar char="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00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0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54000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0" y="1292471"/>
            <a:ext cx="15470067" cy="18510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7760" y="3719147"/>
            <a:ext cx="15470067" cy="55462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Ensimmäinen taso</a:t>
            </a:r>
          </a:p>
          <a:p>
            <a:pPr lvl="2"/>
            <a:r>
              <a:rPr lang="fi-FI" dirty="0"/>
              <a:t>Toinen taso</a:t>
            </a:r>
          </a:p>
          <a:p>
            <a:pPr lvl="3"/>
            <a:r>
              <a:rPr lang="fi-FI" dirty="0"/>
              <a:t>Kolmas taso</a:t>
            </a:r>
          </a:p>
          <a:p>
            <a:pPr lvl="4"/>
            <a:r>
              <a:rPr lang="fi-FI" dirty="0"/>
              <a:t>Neljäs taso</a:t>
            </a:r>
          </a:p>
          <a:p>
            <a:pPr lvl="5"/>
            <a:r>
              <a:rPr lang="fi-FI" dirty="0"/>
              <a:t>Viides taso</a:t>
            </a:r>
          </a:p>
          <a:p>
            <a:pPr lvl="6"/>
            <a:r>
              <a:rPr lang="fi-FI" dirty="0"/>
              <a:t>Kuudes taso</a:t>
            </a:r>
          </a:p>
          <a:p>
            <a:pPr lvl="7"/>
            <a:r>
              <a:rPr lang="fi-FI" dirty="0"/>
              <a:t>Seitsemäs taso</a:t>
            </a:r>
          </a:p>
          <a:p>
            <a:pPr lvl="8"/>
            <a:r>
              <a:rPr lang="fi-FI" dirty="0"/>
              <a:t>Kahdeksas taso</a:t>
            </a:r>
          </a:p>
          <a:p>
            <a:pPr lvl="5"/>
            <a:endParaRPr lang="fi-FI" dirty="0"/>
          </a:p>
          <a:p>
            <a:pPr lvl="4"/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8C5D75-E007-4B16-BDEC-50D708BCD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95148" y="9474896"/>
            <a:ext cx="2116679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1">
                <a:solidFill>
                  <a:schemeClr val="tx2"/>
                </a:solidFill>
              </a:defRPr>
            </a:lvl1pPr>
          </a:lstStyle>
          <a:p>
            <a:fld id="{0B1F465F-1FE2-48BD-A5F4-8F709E6305AF}" type="datetime1">
              <a:rPr lang="fi-FI" smtClean="0"/>
              <a:t>21.2.2023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91CA4E-B711-401A-9708-31ACDAD2A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0453" y="271262"/>
            <a:ext cx="7737612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1" cap="all" baseline="0"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2C66C-0429-4408-858E-55D6FCC68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704404" y="9474896"/>
            <a:ext cx="4114800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500" b="1">
                <a:solidFill>
                  <a:schemeClr val="tx2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 descr="Keltamusta logo, jossa yhdistyy sydämen, nuolen ja p-kirjaimen muodot sekä harmaa teksti Pohjois-Savon hyvinvointialue.">
            <a:extLst>
              <a:ext uri="{FF2B5EF4-FFF2-40B4-BE49-F238E27FC236}">
                <a16:creationId xmlns:a16="http://schemas.microsoft.com/office/drawing/2014/main" id="{47AE4CFD-8148-4EE1-9FD3-721B986FD5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203" y="479777"/>
            <a:ext cx="2283719" cy="49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4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  <p:sldLayoutId id="2147483824" r:id="rId26"/>
    <p:sldLayoutId id="2147483825" r:id="rId27"/>
    <p:sldLayoutId id="2147483826" r:id="rId28"/>
    <p:sldLayoutId id="2147483827" r:id="rId29"/>
  </p:sldLayoutIdLst>
  <p:hf hdr="0" dt="0"/>
  <p:txStyles>
    <p:titleStyle>
      <a:lvl1pPr algn="l" defTabSz="1371600" rtl="0" eaLnBrk="1" latinLnBrk="0" hangingPunct="1">
        <a:lnSpc>
          <a:spcPct val="95000"/>
        </a:lnSpc>
        <a:spcBef>
          <a:spcPct val="0"/>
        </a:spcBef>
        <a:buNone/>
        <a:defRPr sz="5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1371600" rtl="0" eaLnBrk="1" latinLnBrk="0" hangingPunct="1">
        <a:lnSpc>
          <a:spcPct val="100000"/>
        </a:lnSpc>
        <a:spcBef>
          <a:spcPts val="750"/>
        </a:spcBef>
        <a:spcAft>
          <a:spcPts val="0"/>
        </a:spcAft>
        <a:buFont typeface="Arial" panose="020B0604020202020204" pitchFamily="34" charset="0"/>
        <a:buChar char="•"/>
        <a:defRPr sz="2700" kern="1200">
          <a:solidFill>
            <a:schemeClr val="tx2"/>
          </a:solidFill>
          <a:latin typeface="+mn-lt"/>
          <a:ea typeface="+mn-ea"/>
          <a:cs typeface="+mn-cs"/>
        </a:defRPr>
      </a:lvl1pPr>
      <a:lvl2pPr marL="810000" indent="-270000" algn="l" defTabSz="13716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2"/>
          </a:solidFill>
          <a:latin typeface="+mn-lt"/>
          <a:ea typeface="+mn-ea"/>
          <a:cs typeface="+mn-cs"/>
        </a:defRPr>
      </a:lvl2pPr>
      <a:lvl3pPr marL="1350000" indent="-269082" algn="l" defTabSz="13716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2"/>
          </a:solidFill>
          <a:latin typeface="+mn-lt"/>
          <a:ea typeface="+mn-ea"/>
          <a:cs typeface="+mn-cs"/>
        </a:defRPr>
      </a:lvl3pPr>
      <a:lvl4pPr marL="1890000" indent="-271463" algn="l" defTabSz="13716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2"/>
          </a:solidFill>
          <a:latin typeface="+mn-lt"/>
          <a:ea typeface="+mn-ea"/>
          <a:cs typeface="+mn-cs"/>
        </a:defRPr>
      </a:lvl4pPr>
      <a:lvl5pPr marL="2430000" indent="-270000" algn="l" defTabSz="13716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2"/>
          </a:solidFill>
          <a:latin typeface="+mn-lt"/>
          <a:ea typeface="+mn-ea"/>
          <a:cs typeface="+mn-cs"/>
        </a:defRPr>
      </a:lvl5pPr>
      <a:lvl6pPr marL="2970000" indent="-270000" algn="l" defTabSz="13716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510000" indent="-270000" algn="l" defTabSz="13716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050000" indent="-270000" algn="l" defTabSz="13716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4590000" indent="-270000" algn="l" defTabSz="13716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fr-fr/photo/gens-amis-clavier-groupe-4835472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group-of-people-standing-indoors-3184396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at.xula.edu/food/icymi-time-management-strategies-for-online-teaching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reativecommons.org/licenses/by-nc-sa/3.0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anne.siven@opedu.kuopio.fi" TargetMode="External"/><Relationship Id="rId7" Type="http://schemas.openxmlformats.org/officeDocument/2006/relationships/hyperlink" Target="mailto:tarja.rouhiainen@pshyvinvointialue.fi" TargetMode="External"/><Relationship Id="rId2" Type="http://schemas.openxmlformats.org/officeDocument/2006/relationships/hyperlink" Target="mailto:annika.jonninen@opedu.kuopio.fi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katja.laine@pshyvinvointialue.fi" TargetMode="External"/><Relationship Id="rId5" Type="http://schemas.openxmlformats.org/officeDocument/2006/relationships/hyperlink" Target="mailto:heli.kolehmainen@pshyvinvointialue.fi" TargetMode="External"/><Relationship Id="rId4" Type="http://schemas.openxmlformats.org/officeDocument/2006/relationships/hyperlink" Target="mailto:annulotta.marjanen@kuopio.fi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tarja.rouhiainen@pshyvinvointialue.fi" TargetMode="Externa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i/krookus-kev%C3%A4t-niitty-kev%C3%A4t-kukat-2072985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000" y="3543300"/>
            <a:ext cx="6844983" cy="4440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168542">
            <a:off x="13226717" y="641253"/>
            <a:ext cx="3903685" cy="44423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59000" y="6496640"/>
            <a:ext cx="2268603" cy="302480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296400" y="7870371"/>
            <a:ext cx="10509922" cy="1651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2"/>
              </a:lnSpc>
            </a:pPr>
            <a:r>
              <a:rPr lang="en-US" sz="2400" spc="15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Erityisopettaja</a:t>
            </a:r>
            <a:r>
              <a:rPr lang="en-US" sz="2400" spc="15" dirty="0">
                <a:solidFill>
                  <a:srgbClr val="000000"/>
                </a:solidFill>
                <a:latin typeface="Century Gothic" panose="020B0502020202020204" pitchFamily="34" charset="0"/>
              </a:rPr>
              <a:t> Annulotta Marjanen</a:t>
            </a:r>
          </a:p>
          <a:p>
            <a:pPr>
              <a:lnSpc>
                <a:spcPts val="4022"/>
              </a:lnSpc>
            </a:pPr>
            <a:r>
              <a:rPr lang="en-US" sz="2400" spc="12" dirty="0">
                <a:solidFill>
                  <a:srgbClr val="000000"/>
                </a:solidFill>
                <a:latin typeface="Century Gothic" panose="020B0502020202020204" pitchFamily="34" charset="0"/>
              </a:rPr>
              <a:t>puh. 044 718 4819</a:t>
            </a:r>
          </a:p>
          <a:p>
            <a:pPr>
              <a:lnSpc>
                <a:spcPts val="4022"/>
              </a:lnSpc>
            </a:pPr>
            <a:r>
              <a:rPr lang="en-US" sz="2400" spc="12" dirty="0">
                <a:solidFill>
                  <a:srgbClr val="000000"/>
                </a:solidFill>
                <a:latin typeface="Century Gothic" panose="020B0502020202020204" pitchFamily="34" charset="0"/>
              </a:rPr>
              <a:t>annulotta.marjanen@kuopio.fi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95400" y="1181100"/>
            <a:ext cx="9222820" cy="1963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67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0000"/>
                </a:solidFill>
                <a:latin typeface="Kiona Bold"/>
              </a:rPr>
              <a:t>Lukion</a:t>
            </a:r>
            <a:r>
              <a:rPr lang="en-US" sz="4400" dirty="0">
                <a:solidFill>
                  <a:srgbClr val="000000"/>
                </a:solidFill>
                <a:latin typeface="Kion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Kiona Bold"/>
              </a:rPr>
              <a:t>erityisopetus</a:t>
            </a:r>
            <a:r>
              <a:rPr lang="en-US" sz="4400" dirty="0">
                <a:solidFill>
                  <a:srgbClr val="000000"/>
                </a:solidFill>
                <a:latin typeface="Kiona Bold"/>
              </a:rPr>
              <a:t>​</a:t>
            </a:r>
          </a:p>
          <a:p>
            <a:pPr>
              <a:lnSpc>
                <a:spcPts val="8167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0000"/>
                </a:solidFill>
                <a:latin typeface="Kiona Bold"/>
              </a:rPr>
              <a:t>Kallaveden</a:t>
            </a:r>
            <a:r>
              <a:rPr lang="en-US" sz="4400" dirty="0">
                <a:solidFill>
                  <a:srgbClr val="000000"/>
                </a:solidFill>
                <a:latin typeface="Kion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Kiona Bold"/>
              </a:rPr>
              <a:t>lukio</a:t>
            </a:r>
            <a:endParaRPr lang="en-US" sz="4400" dirty="0">
              <a:solidFill>
                <a:srgbClr val="000000"/>
              </a:solidFill>
              <a:latin typeface="Kiona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DCF025A-A412-F975-2C50-2B7247065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24799"/>
          <a:stretch/>
        </p:blipFill>
        <p:spPr>
          <a:xfrm>
            <a:off x="30" y="16"/>
            <a:ext cx="18287970" cy="10286984"/>
          </a:xfrm>
          <a:prstGeom prst="rect">
            <a:avLst/>
          </a:prstGeom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id="{69940863-4978-4847-B7D1-069195BA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10346" y="4403484"/>
            <a:ext cx="9498624" cy="485878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C4C5BC3-64C3-4CF0-89C7-91F340AAF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5201" y="4876799"/>
            <a:ext cx="8559800" cy="2921894"/>
          </a:xfrm>
        </p:spPr>
        <p:txBody>
          <a:bodyPr>
            <a:normAutofit/>
          </a:bodyPr>
          <a:lstStyle/>
          <a:p>
            <a:r>
              <a:rPr lang="fi-FI" sz="6000"/>
              <a:t>Lukiolaisen arki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789F393-B88A-4D96-9879-12D1F3957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5201" y="7794266"/>
            <a:ext cx="8559801" cy="625835"/>
          </a:xfrm>
        </p:spPr>
        <p:txBody>
          <a:bodyPr>
            <a:normAutofit/>
          </a:bodyPr>
          <a:lstStyle/>
          <a:p>
            <a:r>
              <a:rPr lang="fi-FI"/>
              <a:t>Näkökulmia lukiolaisen arkeen ja tukemiseen</a:t>
            </a:r>
          </a:p>
        </p:txBody>
      </p:sp>
    </p:spTree>
    <p:extLst>
      <p:ext uri="{BB962C8B-B14F-4D97-AF65-F5344CB8AC3E}">
        <p14:creationId xmlns:p14="http://schemas.microsoft.com/office/powerpoint/2010/main" val="2309636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pöytä, sisä, henkilöt&#10;&#10;Kuvaus luotu automaattisesti">
            <a:extLst>
              <a:ext uri="{FF2B5EF4-FFF2-40B4-BE49-F238E27FC236}">
                <a16:creationId xmlns:a16="http://schemas.microsoft.com/office/drawing/2014/main" id="{535520DD-0829-4B52-95A5-B02F870A6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924" r="2" b="22965"/>
          <a:stretch/>
        </p:blipFill>
        <p:spPr>
          <a:xfrm>
            <a:off x="9163050" y="-1"/>
            <a:ext cx="9141675" cy="10287002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3994EE40-F54F-48E5-826B-B45158209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9728201" cy="10287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2802368-0F0B-45AD-90B1-76F398C6E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50" y="640191"/>
            <a:ext cx="7605150" cy="23391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5100" dirty="0"/>
              <a:t>Lukiolaisuus on kasvua kohti aikuisuutta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B9ABC2-B8DE-4470-A64C-0FBA3BDCF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807" y="3713285"/>
            <a:ext cx="7583885" cy="5448300"/>
          </a:xfrm>
        </p:spPr>
        <p:txBody>
          <a:bodyPr>
            <a:normAutofit/>
          </a:bodyPr>
          <a:lstStyle/>
          <a:p>
            <a:r>
              <a:rPr lang="fi-FI" dirty="0"/>
              <a:t>Aivojen kehitys jatkuu 25 ikävuoteen saakka: viimeisenä kehittyy harkintakyky</a:t>
            </a:r>
          </a:p>
          <a:p>
            <a:r>
              <a:rPr lang="fi-FI" dirty="0"/>
              <a:t>Persoonallisuuden ja tunne-elämän kehittyminen</a:t>
            </a:r>
          </a:p>
          <a:p>
            <a:r>
              <a:rPr lang="fi-FI" dirty="0"/>
              <a:t>Irtautuminen kotoa: tukeutuminen ikätovereihin, ihmissuhdetaidot kehittyvät</a:t>
            </a:r>
          </a:p>
          <a:p>
            <a:r>
              <a:rPr lang="fi-FI" dirty="0"/>
              <a:t>Itseohjautuvuus ja vastuun ottaminen 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b="1" dirty="0"/>
              <a:t>Opiskelut ovat siis vain yksi osa elämää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74669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seisominen, ryhmä, perhe&#10;&#10;Kuvaus luotu automaattisesti">
            <a:extLst>
              <a:ext uri="{FF2B5EF4-FFF2-40B4-BE49-F238E27FC236}">
                <a16:creationId xmlns:a16="http://schemas.microsoft.com/office/drawing/2014/main" id="{98E26E8C-27C7-4B53-B8C4-04F689CC2B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717" r="19076" b="-1"/>
          <a:stretch/>
        </p:blipFill>
        <p:spPr>
          <a:xfrm>
            <a:off x="9163050" y="-1"/>
            <a:ext cx="9141675" cy="10287002"/>
          </a:xfrm>
          <a:prstGeom prst="rect">
            <a:avLst/>
          </a:prstGeom>
        </p:spPr>
      </p:pic>
      <p:sp>
        <p:nvSpPr>
          <p:cNvPr id="15" name="Freeform 16">
            <a:extLst>
              <a:ext uri="{FF2B5EF4-FFF2-40B4-BE49-F238E27FC236}">
                <a16:creationId xmlns:a16="http://schemas.microsoft.com/office/drawing/2014/main" id="{3994EE40-F54F-48E5-826B-B45158209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9728201" cy="10287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9A490A8-676B-4EC9-9094-F644B47CB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000" y="670782"/>
            <a:ext cx="7605150" cy="2339118"/>
          </a:xfrm>
        </p:spPr>
        <p:txBody>
          <a:bodyPr>
            <a:normAutofit/>
          </a:bodyPr>
          <a:lstStyle/>
          <a:p>
            <a:r>
              <a:rPr lang="fi-FI" dirty="0"/>
              <a:t>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6A46160-A1BA-4392-9808-A9161E773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26" y="1657350"/>
            <a:ext cx="8298854" cy="646747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Nuori vertailee itseään paitsi lähellä oleviin, myös maailmanlaajuisesti ja jatkuvasti</a:t>
            </a:r>
          </a:p>
          <a:p>
            <a:pPr marL="0" indent="0">
              <a:lnSpc>
                <a:spcPct val="90000"/>
              </a:lnSpc>
              <a:buNone/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Suoriutumisen paineita sekä sisältä, että ulkoa: sosiaalisen median rooli nuoren arjessa</a:t>
            </a:r>
          </a:p>
          <a:p>
            <a:pPr marL="0" indent="0">
              <a:lnSpc>
                <a:spcPct val="90000"/>
              </a:lnSpc>
              <a:buNone/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Oma identiteetti ja eri roolit hakusessa</a:t>
            </a:r>
          </a:p>
          <a:p>
            <a:pPr marL="0" indent="0">
              <a:lnSpc>
                <a:spcPct val="90000"/>
              </a:lnSpc>
              <a:buNone/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Eroavat käsitykset kavereiden, vanhempien ja opettajien kanssa – ja näistä eroavaisista käsityksistä johtuvat ristiriidat</a:t>
            </a:r>
          </a:p>
          <a:p>
            <a:pPr marL="0" indent="0">
              <a:lnSpc>
                <a:spcPct val="90000"/>
              </a:lnSpc>
              <a:buNone/>
            </a:pPr>
            <a:endParaRPr lang="fi-FI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i-FI" dirty="0"/>
              <a:t>Sisäinen kaaos, ahdistus ja ristiriitainen olo</a:t>
            </a:r>
          </a:p>
        </p:txBody>
      </p:sp>
    </p:spTree>
    <p:extLst>
      <p:ext uri="{BB962C8B-B14F-4D97-AF65-F5344CB8AC3E}">
        <p14:creationId xmlns:p14="http://schemas.microsoft.com/office/powerpoint/2010/main" val="2877518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A2E4B0-CAB0-4917-A524-1C1CC1C2C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15" y="902628"/>
            <a:ext cx="9125544" cy="145567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Lukiolaisen ajanhallinta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A84BC8-FA5D-4326-9F4B-9BA0F7238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342" y="3401060"/>
            <a:ext cx="8026814" cy="545476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Elämän perusedellytykset: uni, ravinto, liikkuminen</a:t>
            </a:r>
          </a:p>
          <a:p>
            <a:pPr marL="0" indent="0">
              <a:lnSpc>
                <a:spcPct val="90000"/>
              </a:lnSpc>
              <a:buNone/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Psyykkiset perustarpeet: itsenäistyminen ja kuuluminen porukkaan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Opiskelu, harrastukset, autokoulu, sosiaaliset suhteet, aikuistumiseen liittyvät riennot ja irtiotot, itsenäinen asuminen ja kodinhoito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524A27-B6C0-41EA-ABCB-AA2E61FC0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13847" y="0"/>
            <a:ext cx="8569581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30" name="Rounded Rectangle 17">
            <a:extLst>
              <a:ext uri="{FF2B5EF4-FFF2-40B4-BE49-F238E27FC236}">
                <a16:creationId xmlns:a16="http://schemas.microsoft.com/office/drawing/2014/main" id="{F3FCE8DC-E7A6-4A8F-BB57-A87EC4B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93398" y="1437960"/>
            <a:ext cx="6629406" cy="7417866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5" name="Kuva 4" descr="Kuva, joka sisältää kohteen teksti, käyntikortti&#10;&#10;Kuvaus luotu automaattisesti">
            <a:extLst>
              <a:ext uri="{FF2B5EF4-FFF2-40B4-BE49-F238E27FC236}">
                <a16:creationId xmlns:a16="http://schemas.microsoft.com/office/drawing/2014/main" id="{2B2CE99B-8F0E-040A-DE0A-0AACCBAE4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9" r="22672" b="-2"/>
          <a:stretch/>
        </p:blipFill>
        <p:spPr>
          <a:xfrm>
            <a:off x="11115776" y="1887794"/>
            <a:ext cx="5748063" cy="649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24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518E64-8812-8BB0-4F38-A90289C17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Lukiolaisen ajanhallinta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03853CF-AD23-AF1D-29E0-13752D310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204" y="3043238"/>
            <a:ext cx="16645592" cy="735806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sz="4350" dirty="0"/>
              <a:t>Työssäkäynti lukion ohella yleistynyt ja tällä on suuri vaikutus jaksamiseen ja opintojen etenemiseen</a:t>
            </a:r>
          </a:p>
          <a:p>
            <a:pPr marL="0" indent="0">
              <a:lnSpc>
                <a:spcPct val="90000"/>
              </a:lnSpc>
              <a:buNone/>
            </a:pPr>
            <a:endParaRPr lang="fi-FI" sz="4350" dirty="0"/>
          </a:p>
          <a:p>
            <a:pPr marL="0" indent="0">
              <a:lnSpc>
                <a:spcPct val="90000"/>
              </a:lnSpc>
              <a:buNone/>
            </a:pPr>
            <a:r>
              <a:rPr lang="fi-FI" sz="4350" dirty="0"/>
              <a:t>Työssäkäyvät nuoret Kallaveden lukiossa (perustuen joulu-tammikuussa tehtyyn kyselyyn):</a:t>
            </a:r>
          </a:p>
          <a:p>
            <a:pPr>
              <a:lnSpc>
                <a:spcPct val="90000"/>
              </a:lnSpc>
              <a:buAutoNum type="arabicPeriod"/>
            </a:pPr>
            <a:r>
              <a:rPr lang="fi-FI" sz="4350" dirty="0"/>
              <a:t>vuosikurssi 20 %</a:t>
            </a:r>
          </a:p>
          <a:p>
            <a:pPr>
              <a:lnSpc>
                <a:spcPct val="90000"/>
              </a:lnSpc>
              <a:buAutoNum type="arabicPeriod"/>
            </a:pPr>
            <a:r>
              <a:rPr lang="fi-FI" sz="4350" dirty="0"/>
              <a:t>vuosikurssi 46 %</a:t>
            </a:r>
          </a:p>
          <a:p>
            <a:pPr>
              <a:lnSpc>
                <a:spcPct val="90000"/>
              </a:lnSpc>
              <a:buAutoNum type="arabicPeriod"/>
            </a:pPr>
            <a:r>
              <a:rPr lang="fi-FI" sz="4350"/>
              <a:t>vuosikurssi </a:t>
            </a:r>
            <a:r>
              <a:rPr lang="fi-FI" sz="4350" dirty="0"/>
              <a:t>56 %</a:t>
            </a:r>
          </a:p>
          <a:p>
            <a:pPr marL="0" indent="0">
              <a:lnSpc>
                <a:spcPct val="90000"/>
              </a:lnSpc>
              <a:buNone/>
            </a:pPr>
            <a:endParaRPr lang="fi-FI" sz="4350" dirty="0"/>
          </a:p>
          <a:p>
            <a:pPr>
              <a:lnSpc>
                <a:spcPct val="90000"/>
              </a:lnSpc>
            </a:pPr>
            <a:r>
              <a:rPr lang="fi-FI" sz="4350" dirty="0"/>
              <a:t>Poissaolot oppitunneilta yleistyneet muiden menojen vuoksi</a:t>
            </a:r>
          </a:p>
          <a:p>
            <a:pPr marL="0" indent="0">
              <a:lnSpc>
                <a:spcPct val="90000"/>
              </a:lnSpc>
              <a:buNone/>
            </a:pPr>
            <a:endParaRPr lang="fi-FI" sz="4350" dirty="0"/>
          </a:p>
          <a:p>
            <a:pPr>
              <a:lnSpc>
                <a:spcPct val="90000"/>
              </a:lnSpc>
            </a:pPr>
            <a:r>
              <a:rPr lang="fi-FI" sz="4350" dirty="0"/>
              <a:t>Jatkuva vertailu siihen, miten kuvittelee toisten ajan riittävän kaikkeen ja suoriutuvan kaikesta paremmin kuin itse – ajatusvirhe, että tietäisi mitä muiden päässä tapahtuu</a:t>
            </a:r>
          </a:p>
          <a:p>
            <a:pPr marL="0" indent="0">
              <a:lnSpc>
                <a:spcPct val="90000"/>
              </a:lnSpc>
              <a:buNone/>
            </a:pPr>
            <a:endParaRPr lang="fi-FI" sz="4350" dirty="0"/>
          </a:p>
          <a:p>
            <a:pPr>
              <a:lnSpc>
                <a:spcPct val="90000"/>
              </a:lnSpc>
            </a:pPr>
            <a:r>
              <a:rPr lang="fi-FI" sz="4350" dirty="0"/>
              <a:t>Täydellisyyden / virheettömyyden tavoittelu, kaikki tai ei mitään –ajattelu: kohtuullistaminen auttaa ajankäytössä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353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objekti, tiimalasi, sulje&#10;&#10;Kuvaus luotu automaattisesti">
            <a:extLst>
              <a:ext uri="{FF2B5EF4-FFF2-40B4-BE49-F238E27FC236}">
                <a16:creationId xmlns:a16="http://schemas.microsoft.com/office/drawing/2014/main" id="{291DCF17-8EBE-4612-BDAA-B898BD4A5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048" b="13682"/>
          <a:stretch/>
        </p:blipFill>
        <p:spPr>
          <a:xfrm>
            <a:off x="30" y="16"/>
            <a:ext cx="18287970" cy="10286984"/>
          </a:xfrm>
          <a:prstGeom prst="rect">
            <a:avLst/>
          </a:prstGeom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7082EDE4-622F-4DCE-9A45-FF343F4DA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9728201" cy="10287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9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9668044-A13E-4C85-B9D6-4B19C3FC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000" y="670782"/>
            <a:ext cx="7395600" cy="1066578"/>
          </a:xfrm>
        </p:spPr>
        <p:txBody>
          <a:bodyPr>
            <a:normAutofit/>
          </a:bodyPr>
          <a:lstStyle/>
          <a:p>
            <a:r>
              <a:rPr lang="fi-FI" dirty="0"/>
              <a:t>Ajanhallinnan ABC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5E33CB2-BE48-4770-99C4-7BA8F00A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82" y="1204072"/>
            <a:ext cx="8939213" cy="919398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Rutiinit</a:t>
            </a:r>
          </a:p>
          <a:p>
            <a:pPr>
              <a:lnSpc>
                <a:spcPct val="90000"/>
              </a:lnSpc>
            </a:pPr>
            <a:r>
              <a:rPr lang="fi-FI" dirty="0"/>
              <a:t>Pienestä ja helposta aloittaminen</a:t>
            </a:r>
          </a:p>
          <a:p>
            <a:pPr>
              <a:lnSpc>
                <a:spcPct val="90000"/>
              </a:lnSpc>
            </a:pPr>
            <a:r>
              <a:rPr lang="fi-FI" dirty="0"/>
              <a:t>Kalenterin käyttäminen</a:t>
            </a:r>
          </a:p>
          <a:p>
            <a:pPr>
              <a:lnSpc>
                <a:spcPct val="90000"/>
              </a:lnSpc>
            </a:pPr>
            <a:r>
              <a:rPr lang="fi-FI" dirty="0"/>
              <a:t>Priorisointi: kaikkea ei voi saada, eikä varsinkaan yhtä aikaa</a:t>
            </a:r>
          </a:p>
          <a:p>
            <a:pPr>
              <a:lnSpc>
                <a:spcPct val="90000"/>
              </a:lnSpc>
            </a:pPr>
            <a:r>
              <a:rPr lang="fi-FI" dirty="0"/>
              <a:t>Opiskeluolosuhteet: hiljaisuus/taustahäly, keskeytykset (esim. älylaitteet)</a:t>
            </a:r>
          </a:p>
          <a:p>
            <a:pPr>
              <a:lnSpc>
                <a:spcPct val="90000"/>
              </a:lnSpc>
            </a:pPr>
            <a:r>
              <a:rPr lang="fi-FI" dirty="0"/>
              <a:t>Keskittyminen omaan tekemiseen: myös sen hyväksyminen, että aina keskittyminen ei onnistu</a:t>
            </a:r>
          </a:p>
          <a:p>
            <a:pPr>
              <a:lnSpc>
                <a:spcPct val="90000"/>
              </a:lnSpc>
            </a:pPr>
            <a:r>
              <a:rPr lang="fi-FI" dirty="0"/>
              <a:t>Tauottaminen, itselle sopivien aikalisä-toimintojen kehittäminen</a:t>
            </a:r>
          </a:p>
          <a:p>
            <a:pPr>
              <a:lnSpc>
                <a:spcPct val="90000"/>
              </a:lnSpc>
            </a:pPr>
            <a:r>
              <a:rPr lang="fi-FI" dirty="0"/>
              <a:t>Mahdollisuus keskustella aikuisten kanssa ja silti päättää itse itselleen toimivista tavoista</a:t>
            </a:r>
          </a:p>
          <a:p>
            <a:pPr>
              <a:lnSpc>
                <a:spcPct val="90000"/>
              </a:lnSpc>
            </a:pPr>
            <a:r>
              <a:rPr lang="fi-FI" dirty="0"/>
              <a:t>HAAVEILEMINEN, ja sen pohjalta järkevien tavoitteiden asettaminen: pienet askeleet, mitattavat välietapit, aikatauluttaminen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E2E693C9-4C63-4890-AA12-FB5C9F3C2255}"/>
              </a:ext>
            </a:extLst>
          </p:cNvPr>
          <p:cNvSpPr txBox="1"/>
          <p:nvPr/>
        </p:nvSpPr>
        <p:spPr>
          <a:xfrm>
            <a:off x="13917895" y="9986916"/>
            <a:ext cx="4370106" cy="253916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 defTabSz="685800">
              <a:spcAft>
                <a:spcPts val="900"/>
              </a:spcAft>
            </a:pPr>
            <a:r>
              <a:rPr lang="fi-FI" sz="1050">
                <a:solidFill>
                  <a:srgbClr val="FFFFFF"/>
                </a:solidFill>
                <a:latin typeface="Century Gothic" panose="020B0502020202020204"/>
                <a:hlinkClick r:id="rId3" tooltip="https://cat.xula.edu/food/icymi-time-management-strategies-for-online-teachi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Tämä kuva</a:t>
            </a:r>
            <a:r>
              <a:rPr lang="fi-FI" sz="1050">
                <a:solidFill>
                  <a:srgbClr val="FFFFFF"/>
                </a:solidFill>
                <a:latin typeface="Century Gothic" panose="020B0502020202020204"/>
              </a:rPr>
              <a:t>, tekijä Tuntematon tekijä, käyttöoikeus: </a:t>
            </a:r>
            <a:r>
              <a:rPr lang="fi-FI" sz="1050">
                <a:solidFill>
                  <a:srgbClr val="FFFFFF"/>
                </a:solidFill>
                <a:latin typeface="Century Gothic" panose="020B0502020202020204"/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fi-FI" sz="1050">
              <a:solidFill>
                <a:srgbClr val="FFFFFF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56953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E022CAB7-5FFC-A7D4-C3BD-5FD743A6F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3724" r="16957" b="-2"/>
          <a:stretch/>
        </p:blipFill>
        <p:spPr>
          <a:xfrm>
            <a:off x="9163050" y="-1"/>
            <a:ext cx="9141675" cy="10287002"/>
          </a:xfrm>
          <a:prstGeom prst="rect">
            <a:avLst/>
          </a:prstGeom>
        </p:spPr>
      </p:pic>
      <p:sp>
        <p:nvSpPr>
          <p:cNvPr id="11" name="Freeform 16">
            <a:extLst>
              <a:ext uri="{FF2B5EF4-FFF2-40B4-BE49-F238E27FC236}">
                <a16:creationId xmlns:a16="http://schemas.microsoft.com/office/drawing/2014/main" id="{3994EE40-F54F-48E5-826B-B45158209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9728201" cy="10287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398CA9-32EB-8103-71FE-7B441629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000" y="670782"/>
            <a:ext cx="7605150" cy="2339118"/>
          </a:xfrm>
        </p:spPr>
        <p:txBody>
          <a:bodyPr>
            <a:normAutofit/>
          </a:bodyPr>
          <a:lstStyle/>
          <a:p>
            <a:r>
              <a:rPr lang="fi-FI" dirty="0"/>
              <a:t>Miten tukea omaa nuorta?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47D983-A96D-D60B-12F1-86EF58764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267" y="3680682"/>
            <a:ext cx="7896884" cy="54483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Nuoren pitää muistaa levätä ja palautua vapaa-ajalla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dirty="0"/>
              <a:t>-&gt; harrastukset ja hyvinvointia tukeva toiminta</a:t>
            </a:r>
          </a:p>
          <a:p>
            <a:pPr>
              <a:lnSpc>
                <a:spcPct val="90000"/>
              </a:lnSpc>
            </a:pPr>
            <a:r>
              <a:rPr lang="en-US" dirty="0" err="1">
                <a:latin typeface="+mj-lt"/>
              </a:rPr>
              <a:t>Kannustathan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vapaisiin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päiviin</a:t>
            </a:r>
            <a:endParaRPr lang="en-US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+mj-lt"/>
              </a:rPr>
              <a:t>Onko </a:t>
            </a:r>
            <a:r>
              <a:rPr lang="en-US" dirty="0" err="1">
                <a:latin typeface="+mj-lt"/>
              </a:rPr>
              <a:t>tarpeen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että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kannustat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tekemään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koulutehtäviä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aktiivisemmin</a:t>
            </a:r>
            <a:r>
              <a:rPr lang="en-US" dirty="0">
                <a:latin typeface="+mj-lt"/>
              </a:rPr>
              <a:t>?</a:t>
            </a:r>
          </a:p>
          <a:p>
            <a:pPr>
              <a:lnSpc>
                <a:spcPct val="90000"/>
              </a:lnSpc>
            </a:pPr>
            <a:r>
              <a:rPr lang="en-US" dirty="0" err="1">
                <a:latin typeface="+mj-lt"/>
              </a:rPr>
              <a:t>Otathan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rohkeasti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yhteyttä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jos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huomaat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nuoren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olevan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kuormittunut</a:t>
            </a:r>
            <a:r>
              <a:rPr lang="en-US" dirty="0">
                <a:latin typeface="+mj-lt"/>
              </a:rPr>
              <a:t> tai </a:t>
            </a:r>
            <a:r>
              <a:rPr lang="en-US" dirty="0" err="1">
                <a:latin typeface="+mj-lt"/>
              </a:rPr>
              <a:t>tehtäviä</a:t>
            </a:r>
            <a:r>
              <a:rPr lang="en-US" dirty="0">
                <a:latin typeface="+mj-lt"/>
              </a:rPr>
              <a:t> on </a:t>
            </a:r>
            <a:r>
              <a:rPr lang="en-US" dirty="0" err="1">
                <a:latin typeface="+mj-lt"/>
              </a:rPr>
              <a:t>kasaantunut</a:t>
            </a:r>
            <a:endParaRPr lang="en-US" dirty="0">
              <a:latin typeface="+mj-lt"/>
            </a:endParaRPr>
          </a:p>
          <a:p>
            <a:pPr>
              <a:lnSpc>
                <a:spcPct val="90000"/>
              </a:lnSpc>
            </a:pPr>
            <a:endParaRPr lang="fi-FI" sz="2550" dirty="0"/>
          </a:p>
        </p:txBody>
      </p:sp>
    </p:spTree>
    <p:extLst>
      <p:ext uri="{BB962C8B-B14F-4D97-AF65-F5344CB8AC3E}">
        <p14:creationId xmlns:p14="http://schemas.microsoft.com/office/powerpoint/2010/main" val="4226476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20AEE4-7C1A-412F-8F2C-1BCA952B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Kiitos!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722816-9BDD-4FD3-9BB3-ABD0C5BD5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66" y="3387970"/>
            <a:ext cx="6000750" cy="4098968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Opinto-ohjaaja Annika Jonninen </a:t>
            </a:r>
            <a:r>
              <a:rPr lang="fi-FI" dirty="0" err="1">
                <a:hlinkClick r:id="rId2"/>
              </a:rPr>
              <a:t>annika.jonninen@opedu.kuopio.fi</a:t>
            </a:r>
            <a:r>
              <a:rPr lang="fi-FI" dirty="0" err="1"/>
              <a:t>p</a:t>
            </a:r>
            <a:r>
              <a:rPr lang="fi-FI" dirty="0"/>
              <a:t>. 044 7184527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Opinto-ohjaaja Anne </a:t>
            </a:r>
            <a:r>
              <a:rPr lang="fi-FI" dirty="0" err="1"/>
              <a:t>Sivén</a:t>
            </a:r>
            <a:r>
              <a:rPr lang="fi-FI" dirty="0"/>
              <a:t> </a:t>
            </a:r>
            <a:r>
              <a:rPr lang="fi-FI" dirty="0">
                <a:hlinkClick r:id="rId3"/>
              </a:rPr>
              <a:t>anne.siven@opedu.kuopio.fi</a:t>
            </a:r>
            <a:endParaRPr lang="fi-FI" dirty="0"/>
          </a:p>
          <a:p>
            <a:pPr marL="0" indent="0">
              <a:buNone/>
            </a:pPr>
            <a:r>
              <a:rPr lang="fi-FI" dirty="0"/>
              <a:t>p. 044 7184528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822FB38-EFCD-703F-B80D-E040C9E33FBF}"/>
              </a:ext>
            </a:extLst>
          </p:cNvPr>
          <p:cNvSpPr txBox="1"/>
          <p:nvPr/>
        </p:nvSpPr>
        <p:spPr>
          <a:xfrm>
            <a:off x="378067" y="7768628"/>
            <a:ext cx="610772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i-FI" sz="2700" dirty="0">
                <a:solidFill>
                  <a:prstClr val="white"/>
                </a:solidFill>
                <a:latin typeface="Century Gothic" panose="020B0502020202020204"/>
              </a:rPr>
              <a:t>Erityisopettaja Annulotta Marjanen</a:t>
            </a:r>
          </a:p>
          <a:p>
            <a:pPr defTabSz="685800"/>
            <a:r>
              <a:rPr lang="fi-FI" sz="2700" dirty="0">
                <a:solidFill>
                  <a:prstClr val="white"/>
                </a:solidFill>
                <a:latin typeface="Century Gothic" panose="020B0502020202020204"/>
                <a:hlinkClick r:id="rId4"/>
              </a:rPr>
              <a:t>annulotta.marjanen@kuopio.fi</a:t>
            </a:r>
            <a:endParaRPr lang="fi-FI" sz="2700" dirty="0">
              <a:solidFill>
                <a:prstClr val="white"/>
              </a:solidFill>
              <a:latin typeface="Century Gothic" panose="020B0502020202020204"/>
            </a:endParaRPr>
          </a:p>
          <a:p>
            <a:pPr defTabSz="685800"/>
            <a:r>
              <a:rPr lang="fi-FI" sz="2700" dirty="0">
                <a:solidFill>
                  <a:prstClr val="white"/>
                </a:solidFill>
                <a:latin typeface="Century Gothic" panose="020B0502020202020204"/>
              </a:rPr>
              <a:t>p. 044 7184819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BC8F22A2-3CD1-BB4F-6D62-D1EF982DD35F}"/>
              </a:ext>
            </a:extLst>
          </p:cNvPr>
          <p:cNvSpPr txBox="1"/>
          <p:nvPr/>
        </p:nvSpPr>
        <p:spPr>
          <a:xfrm>
            <a:off x="9038492" y="3578479"/>
            <a:ext cx="656492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i-FI" sz="2700" dirty="0">
                <a:solidFill>
                  <a:prstClr val="white"/>
                </a:solidFill>
                <a:latin typeface="Century Gothic" panose="020B0502020202020204"/>
              </a:rPr>
              <a:t>Terveydenhoitaja Heli Kolehmainen</a:t>
            </a:r>
          </a:p>
          <a:p>
            <a:pPr defTabSz="685800"/>
            <a:r>
              <a:rPr lang="fi-FI" sz="2700" u="sng" dirty="0">
                <a:solidFill>
                  <a:prstClr val="white"/>
                </a:solidFill>
                <a:latin typeface="Century Gothic" panose="020B0502020202020204"/>
                <a:hlinkClick r:id="rId5"/>
              </a:rPr>
              <a:t>heli.kolehmainen@pshyvinvointialue.fi</a:t>
            </a:r>
            <a:endParaRPr lang="fi-FI" sz="2700" u="sng" dirty="0">
              <a:solidFill>
                <a:prstClr val="white"/>
              </a:solidFill>
              <a:latin typeface="Century Gothic" panose="020B0502020202020204"/>
            </a:endParaRPr>
          </a:p>
          <a:p>
            <a:pPr defTabSz="685800"/>
            <a:r>
              <a:rPr lang="fi-FI" sz="2700" dirty="0">
                <a:solidFill>
                  <a:prstClr val="white"/>
                </a:solidFill>
                <a:latin typeface="Century Gothic" panose="020B0502020202020204"/>
              </a:rPr>
              <a:t>p. 044 7186559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A4812D2-66B8-9301-6D3E-56A3BC8F166C}"/>
              </a:ext>
            </a:extLst>
          </p:cNvPr>
          <p:cNvSpPr txBox="1"/>
          <p:nvPr/>
        </p:nvSpPr>
        <p:spPr>
          <a:xfrm>
            <a:off x="9038492" y="7768628"/>
            <a:ext cx="564026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i-FI" sz="2700" dirty="0">
                <a:solidFill>
                  <a:prstClr val="white"/>
                </a:solidFill>
                <a:latin typeface="Century Gothic" panose="020B0502020202020204"/>
              </a:rPr>
              <a:t>Kuraattori Katja Laine</a:t>
            </a:r>
          </a:p>
          <a:p>
            <a:pPr defTabSz="685800"/>
            <a:r>
              <a:rPr lang="fi-FI" sz="2700" dirty="0">
                <a:solidFill>
                  <a:prstClr val="white"/>
                </a:solidFill>
                <a:latin typeface="Century Gothic" panose="020B0502020202020204"/>
                <a:hlinkClick r:id="rId6"/>
              </a:rPr>
              <a:t>katja.laine@pshyvinvointialue.fi</a:t>
            </a:r>
            <a:endParaRPr lang="fi-FI" sz="2700" dirty="0">
              <a:solidFill>
                <a:prstClr val="white"/>
              </a:solidFill>
              <a:latin typeface="Century Gothic" panose="020B0502020202020204"/>
            </a:endParaRPr>
          </a:p>
          <a:p>
            <a:pPr defTabSz="685800"/>
            <a:r>
              <a:rPr lang="fi-FI" sz="2700" dirty="0">
                <a:solidFill>
                  <a:prstClr val="white"/>
                </a:solidFill>
                <a:latin typeface="Century Gothic" panose="020B0502020202020204"/>
              </a:rPr>
              <a:t>p. </a:t>
            </a:r>
            <a:r>
              <a:rPr lang="fi-FI" sz="2700" dirty="0">
                <a:solidFill>
                  <a:srgbClr val="333333"/>
                </a:solidFill>
                <a:latin typeface="Open Sans" panose="020B0606030504020204" pitchFamily="34" charset="0"/>
              </a:rPr>
              <a:t> </a:t>
            </a:r>
            <a:r>
              <a:rPr lang="fi-FI" sz="2700" dirty="0">
                <a:solidFill>
                  <a:prstClr val="white"/>
                </a:solidFill>
                <a:latin typeface="Open Sans" panose="020B0606030504020204" pitchFamily="34" charset="0"/>
              </a:rPr>
              <a:t>044 7184214</a:t>
            </a:r>
            <a:endParaRPr lang="fi-FI" sz="270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4E69312-DE95-4776-7633-246D9C0897C4}"/>
              </a:ext>
            </a:extLst>
          </p:cNvPr>
          <p:cNvSpPr txBox="1"/>
          <p:nvPr/>
        </p:nvSpPr>
        <p:spPr>
          <a:xfrm>
            <a:off x="9038492" y="5589056"/>
            <a:ext cx="635244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i-FI" sz="2700" dirty="0">
                <a:solidFill>
                  <a:prstClr val="white"/>
                </a:solidFill>
                <a:latin typeface="Century Gothic" panose="020B0502020202020204"/>
              </a:rPr>
              <a:t>Psykologi Tarja Rouhiainen</a:t>
            </a:r>
          </a:p>
          <a:p>
            <a:pPr defTabSz="685800"/>
            <a:r>
              <a:rPr lang="fi-FI" sz="2700" dirty="0">
                <a:solidFill>
                  <a:prstClr val="white"/>
                </a:solidFill>
                <a:latin typeface="Century Gothic" panose="020B0502020202020204"/>
                <a:hlinkClick r:id="rId7"/>
              </a:rPr>
              <a:t>tarja.rouhiainen@pshyvinvointialue.fi</a:t>
            </a:r>
            <a:endParaRPr lang="fi-FI" sz="2700" dirty="0">
              <a:solidFill>
                <a:prstClr val="white"/>
              </a:solidFill>
              <a:latin typeface="Century Gothic" panose="020B0502020202020204"/>
            </a:endParaRPr>
          </a:p>
          <a:p>
            <a:pPr defTabSz="685800"/>
            <a:r>
              <a:rPr lang="fi-FI" sz="2700" dirty="0">
                <a:solidFill>
                  <a:prstClr val="white"/>
                </a:solidFill>
                <a:latin typeface="Century Gothic" panose="020B0502020202020204"/>
              </a:rPr>
              <a:t>p. </a:t>
            </a:r>
            <a:r>
              <a:rPr lang="fi-FI" sz="2700" dirty="0">
                <a:solidFill>
                  <a:prstClr val="white"/>
                </a:solidFill>
                <a:latin typeface="Open Sans" panose="020B0606030504020204" pitchFamily="34" charset="0"/>
              </a:rPr>
              <a:t>044 7184098</a:t>
            </a:r>
            <a:endParaRPr lang="fi-FI" sz="2700" dirty="0">
              <a:solidFill>
                <a:prstClr val="white"/>
              </a:solidFill>
              <a:latin typeface="Century Gothic" panose="020B0502020202020204"/>
            </a:endParaRPr>
          </a:p>
          <a:p>
            <a:pPr defTabSz="685800"/>
            <a:endParaRPr lang="fi-FI" sz="2700" dirty="0">
              <a:solidFill>
                <a:prstClr val="white"/>
              </a:solidFill>
              <a:latin typeface="Century Gothic" panose="020B0502020202020204"/>
            </a:endParaRPr>
          </a:p>
          <a:p>
            <a:pPr defTabSz="685800"/>
            <a:r>
              <a:rPr lang="fi-FI" sz="2700" dirty="0">
                <a:solidFill>
                  <a:prstClr val="white"/>
                </a:solidFill>
                <a:latin typeface="Century Gothic" panose="020B050202020202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2295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44C0C4-3A88-0D77-892B-E20B07AF6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0" y="1328738"/>
            <a:ext cx="8033973" cy="2843213"/>
          </a:xfrm>
        </p:spPr>
        <p:txBody>
          <a:bodyPr/>
          <a:lstStyle/>
          <a:p>
            <a:pPr algn="l"/>
            <a:r>
              <a:rPr lang="fi-FI" dirty="0"/>
              <a:t>Psykologi- ja kuraattoripalvelut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27EC59B-06CF-76F3-380F-65516A0D9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0" y="4171952"/>
            <a:ext cx="8033973" cy="4149462"/>
          </a:xfrm>
        </p:spPr>
        <p:txBody>
          <a:bodyPr/>
          <a:lstStyle/>
          <a:p>
            <a:pPr algn="l"/>
            <a:r>
              <a:rPr lang="fi-FI" dirty="0"/>
              <a:t>Psykologi Tarja Rouhiainen</a:t>
            </a:r>
          </a:p>
          <a:p>
            <a:pPr algn="l"/>
            <a:r>
              <a:rPr lang="fi-FI" dirty="0"/>
              <a:t>puh.  044 718 4098</a:t>
            </a:r>
          </a:p>
          <a:p>
            <a:pPr algn="l"/>
            <a:r>
              <a:rPr lang="fi-FI" dirty="0">
                <a:hlinkClick r:id="rId2"/>
              </a:rPr>
              <a:t>tarja.rouhiainen@pshyvinvointialue.fi</a:t>
            </a:r>
            <a:endParaRPr lang="fi-FI" dirty="0"/>
          </a:p>
          <a:p>
            <a:pPr algn="l"/>
            <a:endParaRPr lang="fi-FI" dirty="0"/>
          </a:p>
          <a:p>
            <a:pPr algn="l"/>
            <a:r>
              <a:rPr lang="fi-FI" dirty="0"/>
              <a:t>Kuraattori Katja Laine</a:t>
            </a:r>
          </a:p>
          <a:p>
            <a:pPr algn="l"/>
            <a:r>
              <a:rPr lang="fi-FI" dirty="0"/>
              <a:t>puh. 044 718 4214</a:t>
            </a:r>
          </a:p>
          <a:p>
            <a:pPr algn="l"/>
            <a:r>
              <a:rPr lang="fi-FI" dirty="0"/>
              <a:t>katja.laine@pshyvinvointialue.fi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2D9C8E2-4485-0C4C-93D0-7A52279AA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CD26548-A701-4132-A0A2-A9B09A70FF4B}" type="slidenum">
              <a:rPr lang="fi-FI">
                <a:solidFill>
                  <a:srgbClr val="313131"/>
                </a:solidFill>
                <a:latin typeface="Arial" panose="020B0604020202020204"/>
              </a:rPr>
              <a:pPr defTabSz="1371600"/>
              <a:t>18</a:t>
            </a:fld>
            <a:endParaRPr lang="fi-FI">
              <a:solidFill>
                <a:srgbClr val="313131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54079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267200" y="669905"/>
            <a:ext cx="10039592" cy="2034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latin typeface="Kiona" panose="020B0604020202020204" charset="0"/>
                <a:ea typeface="+mj-ea"/>
                <a:cs typeface="+mj-cs"/>
              </a:rPr>
              <a:t>Mitä</a:t>
            </a:r>
            <a:r>
              <a:rPr lang="en-US" sz="4000" dirty="0">
                <a:latin typeface="Kiona" panose="020B0604020202020204" charset="0"/>
                <a:ea typeface="+mj-ea"/>
                <a:cs typeface="+mj-cs"/>
              </a:rPr>
              <a:t> </a:t>
            </a:r>
            <a:r>
              <a:rPr lang="en-US" sz="4000" dirty="0" err="1">
                <a:latin typeface="Kiona" panose="020B0604020202020204" charset="0"/>
                <a:ea typeface="+mj-ea"/>
                <a:cs typeface="+mj-cs"/>
              </a:rPr>
              <a:t>lukion</a:t>
            </a:r>
            <a:r>
              <a:rPr lang="en-US" sz="4000" dirty="0">
                <a:latin typeface="Kiona" panose="020B0604020202020204" charset="0"/>
                <a:ea typeface="+mj-ea"/>
                <a:cs typeface="+mj-cs"/>
              </a:rPr>
              <a:t> </a:t>
            </a:r>
            <a:r>
              <a:rPr lang="en-US" sz="4000" dirty="0" err="1">
                <a:latin typeface="Kiona" panose="020B0604020202020204" charset="0"/>
                <a:ea typeface="+mj-ea"/>
                <a:cs typeface="+mj-cs"/>
              </a:rPr>
              <a:t>erityisopetus</a:t>
            </a:r>
            <a:r>
              <a:rPr lang="en-US" sz="4000" dirty="0">
                <a:latin typeface="Kiona" panose="020B0604020202020204" charset="0"/>
                <a:ea typeface="+mj-ea"/>
                <a:cs typeface="+mj-cs"/>
              </a:rPr>
              <a:t> on?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5835" r="5833" b="-2"/>
          <a:stretch/>
        </p:blipFill>
        <p:spPr>
          <a:xfrm>
            <a:off x="533400" y="3314700"/>
            <a:ext cx="6554296" cy="4953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705600" y="2780863"/>
            <a:ext cx="10591800" cy="701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94869" lvl="1" indent="-182880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Lu­ki­on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eri­tyis­o­pe­tus</a:t>
            </a:r>
            <a:r>
              <a:rPr lang="en-US" sz="2400" dirty="0">
                <a:latin typeface="Century Gothic" panose="020B0502020202020204" pitchFamily="34" charset="0"/>
              </a:rPr>
              <a:t> on </a:t>
            </a:r>
            <a:r>
              <a:rPr lang="en-US" sz="2400" dirty="0" err="1">
                <a:latin typeface="Century Gothic" panose="020B0502020202020204" pitchFamily="34" charset="0"/>
              </a:rPr>
              <a:t>ensi­si­jai­ses­ti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pe­da­go­gis­ta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tu­kea</a:t>
            </a:r>
            <a:r>
              <a:rPr lang="en-US" sz="2400" dirty="0">
                <a:latin typeface="Century Gothic" panose="020B0502020202020204" pitchFamily="34" charset="0"/>
              </a:rPr>
              <a:t>, </a:t>
            </a:r>
            <a:r>
              <a:rPr lang="en-US" sz="2400" dirty="0" err="1">
                <a:latin typeface="Century Gothic" panose="020B0502020202020204" pitchFamily="34" charset="0"/>
              </a:rPr>
              <a:t>mitä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toteutetaan</a:t>
            </a:r>
            <a:r>
              <a:rPr lang="en-US" sz="2400" dirty="0">
                <a:latin typeface="Century Gothic" panose="020B0502020202020204" pitchFamily="34" charset="0"/>
              </a:rPr>
              <a:t> ja </a:t>
            </a:r>
            <a:r>
              <a:rPr lang="en-US" sz="2400" dirty="0" err="1">
                <a:latin typeface="Century Gothic" panose="020B0502020202020204" pitchFamily="34" charset="0"/>
              </a:rPr>
              <a:t>suunnitellaan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yhteistyössä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aineenopettajien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kanssa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511989" lvl="1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511989" lvl="1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dirty="0">
                <a:latin typeface="Century Gothic" panose="020B0502020202020204" pitchFamily="34" charset="0"/>
              </a:rPr>
              <a:t>-&gt; Tuki </a:t>
            </a:r>
            <a:r>
              <a:rPr lang="en-US" sz="2400" dirty="0" err="1">
                <a:latin typeface="Century Gothic" panose="020B0502020202020204" pitchFamily="34" charset="0"/>
              </a:rPr>
              <a:t>painottuu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op­pi­maan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op­pi­mi­seen</a:t>
            </a:r>
            <a:r>
              <a:rPr lang="en-US" sz="2400" dirty="0">
                <a:latin typeface="Century Gothic" panose="020B0502020202020204" pitchFamily="34" charset="0"/>
              </a:rPr>
              <a:t>, </a:t>
            </a:r>
            <a:r>
              <a:rPr lang="en-US" sz="2400" b="1" dirty="0" err="1">
                <a:latin typeface="Century Gothic" panose="020B0502020202020204" pitchFamily="34" charset="0"/>
              </a:rPr>
              <a:t>oman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op­pi­mis­tyy­lin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löy­tä­mi­seen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sekä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itse­tun­non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vah­vis­ta­mi­seen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op­pi­ja­na</a:t>
            </a:r>
            <a:r>
              <a:rPr lang="en-US" sz="2400" dirty="0">
                <a:latin typeface="Century Gothic" panose="020B0502020202020204" pitchFamily="34" charset="0"/>
              </a:rPr>
              <a:t>​</a:t>
            </a:r>
          </a:p>
          <a:p>
            <a:pPr marL="511989" lvl="1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511989" lvl="1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dirty="0">
                <a:latin typeface="Century Gothic" panose="020B0502020202020204" pitchFamily="34" charset="0"/>
              </a:rPr>
              <a:t>-&gt; </a:t>
            </a:r>
            <a:r>
              <a:rPr lang="en-US" sz="2400" dirty="0" err="1">
                <a:latin typeface="Century Gothic" panose="020B0502020202020204" pitchFamily="34" charset="0"/>
              </a:rPr>
              <a:t>Opiskelijan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kanssa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mietitään</a:t>
            </a:r>
            <a:r>
              <a:rPr lang="en-US" sz="2400" dirty="0">
                <a:latin typeface="Century Gothic" panose="020B0502020202020204" pitchFamily="34" charset="0"/>
              </a:rPr>
              <a:t> ja </a:t>
            </a:r>
            <a:r>
              <a:rPr lang="en-US" sz="2400" dirty="0" err="1">
                <a:latin typeface="Century Gothic" panose="020B0502020202020204" pitchFamily="34" charset="0"/>
              </a:rPr>
              <a:t>kokeillaan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yhdessä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erilaisia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opiskelutekniikoita</a:t>
            </a:r>
            <a:r>
              <a:rPr lang="en-US" sz="2400" b="1" dirty="0">
                <a:latin typeface="Century Gothic" panose="020B0502020202020204" pitchFamily="34" charset="0"/>
              </a:rPr>
              <a:t>​</a:t>
            </a:r>
          </a:p>
          <a:p>
            <a:pPr marL="511989" lvl="1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511989" lvl="1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dirty="0">
                <a:latin typeface="Century Gothic" panose="020B0502020202020204" pitchFamily="34" charset="0"/>
              </a:rPr>
              <a:t>-&gt; </a:t>
            </a:r>
            <a:r>
              <a:rPr lang="en-US" sz="2400" dirty="0" err="1">
                <a:latin typeface="Century Gothic" panose="020B0502020202020204" pitchFamily="34" charset="0"/>
              </a:rPr>
              <a:t>Erityisopettaja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antaa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tukea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oppimisvaikeuksiin</a:t>
            </a:r>
            <a:r>
              <a:rPr lang="en-US" sz="2400" dirty="0">
                <a:latin typeface="Century Gothic" panose="020B0502020202020204" pitchFamily="34" charset="0"/>
              </a:rPr>
              <a:t>, </a:t>
            </a:r>
            <a:r>
              <a:rPr lang="en-US" sz="2400" dirty="0" err="1">
                <a:latin typeface="Century Gothic" panose="020B0502020202020204" pitchFamily="34" charset="0"/>
              </a:rPr>
              <a:t>ei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yksittäisten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aineiden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tukiopetusta</a:t>
            </a:r>
            <a:r>
              <a:rPr lang="en-US" sz="2400" dirty="0">
                <a:latin typeface="Century Gothic" panose="020B0502020202020204" pitchFamily="34" charset="0"/>
              </a:rPr>
              <a:t> tai </a:t>
            </a:r>
            <a:r>
              <a:rPr lang="en-US" sz="2400" dirty="0" err="1">
                <a:latin typeface="Century Gothic" panose="020B0502020202020204" pitchFamily="34" charset="0"/>
              </a:rPr>
              <a:t>opetusta</a:t>
            </a:r>
            <a:r>
              <a:rPr lang="en-US" sz="2400" dirty="0">
                <a:latin typeface="Century Gothic" panose="020B0502020202020204" pitchFamily="34" charset="0"/>
              </a:rPr>
              <a:t> ( </a:t>
            </a:r>
            <a:r>
              <a:rPr lang="en-US" sz="2400" dirty="0" err="1">
                <a:latin typeface="Century Gothic" panose="020B0502020202020204" pitchFamily="34" charset="0"/>
              </a:rPr>
              <a:t>esim</a:t>
            </a:r>
            <a:r>
              <a:rPr lang="en-US" sz="2400" dirty="0">
                <a:latin typeface="Century Gothic" panose="020B0502020202020204" pitchFamily="34" charset="0"/>
              </a:rPr>
              <a:t>. </a:t>
            </a:r>
            <a:r>
              <a:rPr lang="en-US" sz="2400" dirty="0" err="1">
                <a:latin typeface="Century Gothic" panose="020B0502020202020204" pitchFamily="34" charset="0"/>
              </a:rPr>
              <a:t>matematiikka</a:t>
            </a:r>
            <a:r>
              <a:rPr lang="en-US" sz="2400" dirty="0">
                <a:latin typeface="Century Gothic" panose="020B0502020202020204" pitchFamily="34" charset="0"/>
              </a:rPr>
              <a:t>, </a:t>
            </a:r>
            <a:r>
              <a:rPr lang="en-US" sz="2400" dirty="0" err="1">
                <a:latin typeface="Century Gothic" panose="020B0502020202020204" pitchFamily="34" charset="0"/>
              </a:rPr>
              <a:t>äidinkieli</a:t>
            </a:r>
            <a:r>
              <a:rPr lang="en-US" sz="2400" dirty="0">
                <a:latin typeface="Century Gothic" panose="020B0502020202020204" pitchFamily="34" charset="0"/>
              </a:rPr>
              <a:t>, </a:t>
            </a:r>
            <a:r>
              <a:rPr lang="en-US" sz="2400" dirty="0" err="1">
                <a:latin typeface="Century Gothic" panose="020B0502020202020204" pitchFamily="34" charset="0"/>
              </a:rPr>
              <a:t>vieraat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kielet</a:t>
            </a:r>
            <a:r>
              <a:rPr lang="en-US" sz="2400" dirty="0">
                <a:latin typeface="Century Gothic" panose="020B0502020202020204" pitchFamily="34" charset="0"/>
              </a:rPr>
              <a:t>)​</a:t>
            </a:r>
          </a:p>
          <a:p>
            <a:pPr marL="511989" lvl="1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511989" lvl="1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dirty="0">
                <a:latin typeface="Century Gothic" panose="020B0502020202020204" pitchFamily="34" charset="0"/>
              </a:rPr>
              <a:t>-&gt;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Tukiopetusta</a:t>
            </a:r>
            <a:r>
              <a:rPr lang="en-US" sz="2400" dirty="0">
                <a:latin typeface="Century Gothic" panose="020B0502020202020204" pitchFamily="34" charset="0"/>
              </a:rPr>
              <a:t> on </a:t>
            </a:r>
            <a:r>
              <a:rPr lang="en-US" sz="2400" dirty="0" err="1">
                <a:latin typeface="Century Gothic" panose="020B0502020202020204" pitchFamily="34" charset="0"/>
              </a:rPr>
              <a:t>tarjolla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aineenopettajien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mahdollistamana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lukioissa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muuten</a:t>
            </a:r>
            <a:r>
              <a:rPr lang="en-US" sz="2400" dirty="0">
                <a:latin typeface="Century Gothic" panose="020B0502020202020204" pitchFamily="34" charset="0"/>
              </a:rPr>
              <a:t>: </a:t>
            </a:r>
            <a:r>
              <a:rPr lang="en-US" sz="2400" dirty="0" err="1">
                <a:latin typeface="Century Gothic" panose="020B0502020202020204" pitchFamily="34" charset="0"/>
              </a:rPr>
              <a:t>tukipajat</a:t>
            </a:r>
            <a:r>
              <a:rPr lang="en-US" sz="2400" dirty="0">
                <a:latin typeface="Century Gothic" panose="020B0502020202020204" pitchFamily="34" charset="0"/>
              </a:rPr>
              <a:t>, </a:t>
            </a:r>
            <a:r>
              <a:rPr lang="en-US" sz="2400" dirty="0" err="1">
                <a:latin typeface="Century Gothic" panose="020B0502020202020204" pitchFamily="34" charset="0"/>
              </a:rPr>
              <a:t>tukikurssit</a:t>
            </a:r>
            <a:r>
              <a:rPr lang="en-US" sz="2400" dirty="0">
                <a:latin typeface="Century Gothic" panose="020B0502020202020204" pitchFamily="34" charset="0"/>
              </a:rPr>
              <a:t>, </a:t>
            </a:r>
            <a:r>
              <a:rPr lang="en-US" sz="2400" dirty="0" err="1">
                <a:latin typeface="Century Gothic" panose="020B0502020202020204" pitchFamily="34" charset="0"/>
              </a:rPr>
              <a:t>aineenopettajien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tarjoamat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tukiopetukset</a:t>
            </a:r>
            <a:r>
              <a:rPr lang="en-US" sz="2400" dirty="0">
                <a:latin typeface="Century Gothic" panose="020B0502020202020204" pitchFamily="34" charset="0"/>
              </a:rPr>
              <a:t>​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</a:pPr>
            <a:endParaRPr lang="en-US" sz="2400" dirty="0"/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53200" y="4610100"/>
            <a:ext cx="4957048" cy="51435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18090" y="962025"/>
            <a:ext cx="12651820" cy="901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7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Kiona" panose="020B0604020202020204" charset="0"/>
              </a:rPr>
              <a:t>moniammatillinen</a:t>
            </a:r>
            <a:r>
              <a:rPr lang="en-US" sz="4000" dirty="0">
                <a:solidFill>
                  <a:srgbClr val="000000"/>
                </a:solidFill>
                <a:latin typeface="Kiona" panose="020B06040202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Kiona" panose="020B0604020202020204" charset="0"/>
              </a:rPr>
              <a:t>yhteistyö</a:t>
            </a:r>
            <a:endParaRPr lang="en-US" sz="4000" dirty="0">
              <a:solidFill>
                <a:srgbClr val="000000"/>
              </a:solidFill>
              <a:latin typeface="Kiona" panose="020B060402020202020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01661" y="2391563"/>
            <a:ext cx="15060126" cy="1690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7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Erityisopettaja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tekee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tiiviisti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yhteistyötä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opinto-ohjaajien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psykologin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kuraattorin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terveydenhoitajan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opiskeluhuolto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),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rehtoreiden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ja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muiden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tahojen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kanssa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esim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tiedonsiirron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ja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konsultaation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sekä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yhteisten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tapaamisten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merkeissä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8">
            <a:extLst>
              <a:ext uri="{FF2B5EF4-FFF2-40B4-BE49-F238E27FC236}">
                <a16:creationId xmlns:a16="http://schemas.microsoft.com/office/drawing/2014/main" id="{3015786B-EDF9-4D06-86F8-138A81A37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710" y="365760"/>
            <a:ext cx="17586960" cy="95669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8AC3B7FA-53FD-4D89-BFA4-2DE5AB860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710" y="365760"/>
            <a:ext cx="17586960" cy="956690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Box 2"/>
          <p:cNvSpPr txBox="1"/>
          <p:nvPr/>
        </p:nvSpPr>
        <p:spPr>
          <a:xfrm>
            <a:off x="533400" y="2974910"/>
            <a:ext cx="12573000" cy="452066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</a:pP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800" dirty="0">
              <a:latin typeface="Kiona" panose="020B0604020202020204" charset="0"/>
            </a:endParaRPr>
          </a:p>
          <a:p>
            <a:pPr marL="547431" lvl="1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800" dirty="0"/>
          </a:p>
          <a:p>
            <a:pPr marL="1118931" lvl="1" indent="-5715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800" dirty="0" err="1">
                <a:latin typeface="Century Gothic" panose="020B0502020202020204" pitchFamily="34" charset="0"/>
              </a:rPr>
              <a:t>Hakemukseen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liitetään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lisäksi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lukion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erityisopettajan</a:t>
            </a:r>
            <a:r>
              <a:rPr lang="en-US" sz="2800" dirty="0">
                <a:latin typeface="Century Gothic" panose="020B0502020202020204" pitchFamily="34" charset="0"/>
              </a:rPr>
              <a:t>/ </a:t>
            </a:r>
            <a:r>
              <a:rPr lang="en-US" sz="2800" dirty="0" err="1">
                <a:latin typeface="Century Gothic" panose="020B0502020202020204" pitchFamily="34" charset="0"/>
              </a:rPr>
              <a:t>apulaisrehtorin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lausunto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haettavien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erityisjärjestelyiden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latin typeface="Century Gothic" panose="020B0502020202020204" pitchFamily="34" charset="0"/>
              </a:rPr>
              <a:t>tarpeesta</a:t>
            </a:r>
            <a:r>
              <a:rPr lang="en-US" sz="2800" b="1" dirty="0">
                <a:latin typeface="Century Gothic" panose="020B0502020202020204" pitchFamily="34" charset="0"/>
              </a:rPr>
              <a:t>, </a:t>
            </a:r>
            <a:r>
              <a:rPr lang="en-US" sz="2800" b="1" dirty="0" err="1">
                <a:latin typeface="Century Gothic" panose="020B0502020202020204" pitchFamily="34" charset="0"/>
              </a:rPr>
              <a:t>toimivuudesta</a:t>
            </a:r>
            <a:r>
              <a:rPr lang="en-US" sz="2800" b="1" dirty="0">
                <a:latin typeface="Century Gothic" panose="020B0502020202020204" pitchFamily="34" charset="0"/>
              </a:rPr>
              <a:t> ja </a:t>
            </a:r>
            <a:r>
              <a:rPr lang="en-US" sz="2800" b="1" dirty="0" err="1">
                <a:latin typeface="Century Gothic" panose="020B0502020202020204" pitchFamily="34" charset="0"/>
              </a:rPr>
              <a:t>kohtuullisuudesta</a:t>
            </a:r>
            <a:endParaRPr lang="en-US" sz="2800" b="1" dirty="0">
              <a:latin typeface="Century Gothic" panose="020B0502020202020204" pitchFamily="34" charset="0"/>
            </a:endParaRPr>
          </a:p>
          <a:p>
            <a:pPr marL="547431" lvl="1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800" b="1" dirty="0">
              <a:latin typeface="Century Gothic" panose="020B0502020202020204" pitchFamily="34" charset="0"/>
            </a:endParaRPr>
          </a:p>
          <a:p>
            <a:pPr marL="1118931" lvl="1" indent="-5715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2800" b="1" dirty="0">
              <a:latin typeface="Century Gothic" panose="020B0502020202020204" pitchFamily="34" charset="0"/>
            </a:endParaRPr>
          </a:p>
          <a:p>
            <a:pPr marL="1118931" lvl="1" indent="-5715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Jos </a:t>
            </a:r>
            <a:r>
              <a:rPr lang="en-US" sz="2800" dirty="0" err="1">
                <a:latin typeface="Century Gothic" panose="020B0502020202020204" pitchFamily="34" charset="0"/>
              </a:rPr>
              <a:t>kokelaalla</a:t>
            </a:r>
            <a:r>
              <a:rPr lang="en-US" sz="2800" dirty="0">
                <a:latin typeface="Century Gothic" panose="020B0502020202020204" pitchFamily="34" charset="0"/>
              </a:rPr>
              <a:t> on </a:t>
            </a:r>
            <a:r>
              <a:rPr lang="en-US" sz="2800" dirty="0" err="1">
                <a:latin typeface="Century Gothic" panose="020B0502020202020204" pitchFamily="34" charset="0"/>
              </a:rPr>
              <a:t>ollut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mahdollisuus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erityisjärjestelyihin</a:t>
            </a:r>
            <a:r>
              <a:rPr lang="en-US" sz="2800" dirty="0">
                <a:latin typeface="Century Gothic" panose="020B0502020202020204" pitchFamily="34" charset="0"/>
              </a:rPr>
              <a:t> (</a:t>
            </a:r>
            <a:r>
              <a:rPr lang="en-US" sz="2800" dirty="0" err="1">
                <a:latin typeface="Century Gothic" panose="020B0502020202020204" pitchFamily="34" charset="0"/>
              </a:rPr>
              <a:t>lisäaika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kurssikokeisiin</a:t>
            </a:r>
            <a:r>
              <a:rPr lang="en-US" sz="2800" dirty="0">
                <a:latin typeface="Century Gothic" panose="020B0502020202020204" pitchFamily="34" charset="0"/>
              </a:rPr>
              <a:t>, </a:t>
            </a:r>
            <a:r>
              <a:rPr lang="en-US" sz="2800" dirty="0" err="1">
                <a:latin typeface="Century Gothic" panose="020B0502020202020204" pitchFamily="34" charset="0"/>
              </a:rPr>
              <a:t>erillinen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tila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tehdä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kurssikoetta</a:t>
            </a:r>
            <a:r>
              <a:rPr lang="en-US" sz="2800" dirty="0">
                <a:latin typeface="Century Gothic" panose="020B0502020202020204" pitchFamily="34" charset="0"/>
              </a:rPr>
              <a:t>) </a:t>
            </a:r>
            <a:r>
              <a:rPr lang="en-US" sz="2800" dirty="0" err="1">
                <a:latin typeface="Century Gothic" panose="020B0502020202020204" pitchFamily="34" charset="0"/>
              </a:rPr>
              <a:t>opintojen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aikana</a:t>
            </a:r>
            <a:r>
              <a:rPr lang="en-US" sz="2800" dirty="0">
                <a:latin typeface="Century Gothic" panose="020B0502020202020204" pitchFamily="34" charset="0"/>
              </a:rPr>
              <a:t>, </a:t>
            </a:r>
            <a:r>
              <a:rPr lang="en-US" sz="2800" b="1" dirty="0" err="1">
                <a:latin typeface="Century Gothic" panose="020B0502020202020204" pitchFamily="34" charset="0"/>
              </a:rPr>
              <a:t>tulee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latin typeface="Century Gothic" panose="020B0502020202020204" pitchFamily="34" charset="0"/>
              </a:rPr>
              <a:t>lausunnosta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latin typeface="Century Gothic" panose="020B0502020202020204" pitchFamily="34" charset="0"/>
              </a:rPr>
              <a:t>käydä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latin typeface="Century Gothic" panose="020B0502020202020204" pitchFamily="34" charset="0"/>
              </a:rPr>
              <a:t>ilmi</a:t>
            </a:r>
            <a:r>
              <a:rPr lang="en-US" sz="2800" b="1" dirty="0">
                <a:latin typeface="Century Gothic" panose="020B0502020202020204" pitchFamily="34" charset="0"/>
              </a:rPr>
              <a:t>, </a:t>
            </a:r>
            <a:r>
              <a:rPr lang="en-US" sz="2800" b="1" dirty="0" err="1">
                <a:latin typeface="Century Gothic" panose="020B0502020202020204" pitchFamily="34" charset="0"/>
              </a:rPr>
              <a:t>onko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latin typeface="Century Gothic" panose="020B0502020202020204" pitchFamily="34" charset="0"/>
              </a:rPr>
              <a:t>kokelas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latin typeface="Century Gothic" panose="020B0502020202020204" pitchFamily="34" charset="0"/>
              </a:rPr>
              <a:t>käyttänyt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latin typeface="Century Gothic" panose="020B0502020202020204" pitchFamily="34" charset="0"/>
              </a:rPr>
              <a:t>näitä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latin typeface="Century Gothic" panose="020B0502020202020204" pitchFamily="34" charset="0"/>
              </a:rPr>
              <a:t>järjestelyitä</a:t>
            </a:r>
            <a:r>
              <a:rPr lang="en-US" sz="2800" b="1" dirty="0">
                <a:latin typeface="Century Gothic" panose="020B0502020202020204" pitchFamily="34" charset="0"/>
              </a:rPr>
              <a:t> ja </a:t>
            </a:r>
            <a:r>
              <a:rPr lang="en-US" sz="2800" b="1" dirty="0" err="1">
                <a:latin typeface="Century Gothic" panose="020B0502020202020204" pitchFamily="34" charset="0"/>
              </a:rPr>
              <a:t>ovatko</a:t>
            </a:r>
            <a:r>
              <a:rPr lang="en-US" sz="2800" b="1" dirty="0">
                <a:latin typeface="Century Gothic" panose="020B0502020202020204" pitchFamily="34" charset="0"/>
              </a:rPr>
              <a:t> ne </a:t>
            </a:r>
            <a:r>
              <a:rPr lang="en-US" sz="2800" b="1" dirty="0" err="1">
                <a:latin typeface="Century Gothic" panose="020B0502020202020204" pitchFamily="34" charset="0"/>
              </a:rPr>
              <a:t>olleet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latin typeface="Century Gothic" panose="020B0502020202020204" pitchFamily="34" charset="0"/>
              </a:rPr>
              <a:t>hänelle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latin typeface="Century Gothic" panose="020B0502020202020204" pitchFamily="34" charset="0"/>
              </a:rPr>
              <a:t>tarpeellisia</a:t>
            </a:r>
            <a:endParaRPr lang="en-US" sz="2800" b="1" dirty="0">
              <a:latin typeface="Century Gothic" panose="020B0502020202020204" pitchFamily="34" charset="0"/>
            </a:endParaRPr>
          </a:p>
          <a:p>
            <a:pPr marL="365156" lvl="1" indent="-182880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182276" lvl="1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800" dirty="0">
                <a:latin typeface="Century Gothic" panose="020B0502020202020204" pitchFamily="34" charset="0"/>
              </a:rPr>
              <a:t>-&gt; </a:t>
            </a:r>
            <a:r>
              <a:rPr lang="en-US" sz="2800" dirty="0" err="1">
                <a:latin typeface="Century Gothic" panose="020B0502020202020204" pitchFamily="34" charset="0"/>
              </a:rPr>
              <a:t>Lukion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oppimisen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tuen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suunnitelma</a:t>
            </a:r>
            <a:r>
              <a:rPr lang="en-US" sz="2800" dirty="0">
                <a:latin typeface="Century Gothic" panose="020B0502020202020204" pitchFamily="34" charset="0"/>
              </a:rPr>
              <a:t> (</a:t>
            </a:r>
            <a:r>
              <a:rPr lang="en-US" sz="2800" b="1" dirty="0">
                <a:latin typeface="Century Gothic" panose="020B0502020202020204" pitchFamily="34" charset="0"/>
              </a:rPr>
              <a:t>D-</a:t>
            </a:r>
            <a:r>
              <a:rPr lang="en-US" sz="2800" b="1" dirty="0" err="1">
                <a:latin typeface="Century Gothic" panose="020B0502020202020204" pitchFamily="34" charset="0"/>
              </a:rPr>
              <a:t>lomake</a:t>
            </a:r>
            <a:r>
              <a:rPr lang="en-US" sz="2800" dirty="0">
                <a:latin typeface="Century Gothic" panose="020B0502020202020204" pitchFamily="34" charset="0"/>
              </a:rPr>
              <a:t>) </a:t>
            </a:r>
            <a:r>
              <a:rPr lang="en-US" sz="2800" dirty="0" err="1">
                <a:latin typeface="Century Gothic" panose="020B0502020202020204" pitchFamily="34" charset="0"/>
              </a:rPr>
              <a:t>tässä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tukena</a:t>
            </a:r>
            <a:r>
              <a:rPr lang="en-US" sz="2800" dirty="0">
                <a:latin typeface="Century Gothic" panose="020B0502020202020204" pitchFamily="34" charset="0"/>
              </a:rPr>
              <a:t>! </a:t>
            </a: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</a:pPr>
            <a:endParaRPr lang="en-US" dirty="0"/>
          </a:p>
        </p:txBody>
      </p:sp>
      <p:pic>
        <p:nvPicPr>
          <p:cNvPr id="4" name="Kuva 3" descr="Kuva, joka sisältää kohteen ruoho, ulko, keltainen, sieni&#10;&#10;Kuvaus luotu automaattisesti">
            <a:extLst>
              <a:ext uri="{FF2B5EF4-FFF2-40B4-BE49-F238E27FC236}">
                <a16:creationId xmlns:a16="http://schemas.microsoft.com/office/drawing/2014/main" id="{209BA8E5-F246-76FE-0857-8D5498317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7400" r="14433"/>
          <a:stretch/>
        </p:blipFill>
        <p:spPr>
          <a:xfrm>
            <a:off x="13407296" y="2066023"/>
            <a:ext cx="4511134" cy="788950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7" name="Rectangle 32">
            <a:extLst>
              <a:ext uri="{FF2B5EF4-FFF2-40B4-BE49-F238E27FC236}">
                <a16:creationId xmlns:a16="http://schemas.microsoft.com/office/drawing/2014/main" id="{E3C6F6B7-7899-41D8-AB85-2854E032D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710" y="365760"/>
            <a:ext cx="17586960" cy="956690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7ED55042-29AB-8D87-5B0F-FEE3C896D520}"/>
              </a:ext>
            </a:extLst>
          </p:cNvPr>
          <p:cNvSpPr txBox="1"/>
          <p:nvPr/>
        </p:nvSpPr>
        <p:spPr>
          <a:xfrm>
            <a:off x="533400" y="512697"/>
            <a:ext cx="1436984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80000"/>
              <a:buFont typeface="Corbel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ona" panose="020B0604020202020204" charset="0"/>
                <a:ea typeface="+mn-ea"/>
                <a:cs typeface="+mn-cs"/>
              </a:rPr>
              <a:t>Koesuoritusta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ona" panose="020B0604020202020204" charset="0"/>
                <a:ea typeface="+mn-ea"/>
                <a:cs typeface="+mn-cs"/>
              </a:rPr>
              <a:t>heikentävän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ona" panose="020B060402020202020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ona" panose="020B0604020202020204" charset="0"/>
                <a:ea typeface="+mn-ea"/>
                <a:cs typeface="+mn-cs"/>
              </a:rPr>
              <a:t>syyn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ona" panose="020B060402020202020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ona" panose="020B0604020202020204" charset="0"/>
                <a:ea typeface="+mn-ea"/>
                <a:cs typeface="+mn-cs"/>
              </a:rPr>
              <a:t>huomioon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ona" panose="020B060402020202020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ona" panose="020B0604020202020204" charset="0"/>
                <a:ea typeface="+mn-ea"/>
                <a:cs typeface="+mn-cs"/>
              </a:rPr>
              <a:t>ottaminen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ona" panose="020B060402020202020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ona" panose="020B0604020202020204" charset="0"/>
                <a:ea typeface="+mn-ea"/>
                <a:cs typeface="+mn-cs"/>
              </a:rPr>
              <a:t>ylioppilastutkinnossa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ona" panose="020B0604020202020204" charset="0"/>
                <a:ea typeface="+mn-ea"/>
                <a:cs typeface="+mn-cs"/>
              </a:rPr>
              <a:t> ​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ona" panose="020B0604020202020204" charset="0"/>
                <a:ea typeface="+mn-ea"/>
                <a:cs typeface="+mn-cs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ona" panose="020B0604020202020204" charset="0"/>
                <a:ea typeface="+mn-ea"/>
                <a:cs typeface="+mn-cs"/>
              </a:rPr>
              <a:t>erityisjärjestelyt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ona" panose="020B0604020202020204" charset="0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015786B-EDF9-4D06-86F8-138A81A37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710" y="365760"/>
            <a:ext cx="17586960" cy="95669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Box 2"/>
          <p:cNvSpPr txBox="1"/>
          <p:nvPr/>
        </p:nvSpPr>
        <p:spPr>
          <a:xfrm>
            <a:off x="1524000" y="611329"/>
            <a:ext cx="14813280" cy="2034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latin typeface="Kiona" panose="020B0604020202020204" charset="0"/>
                <a:ea typeface="+mj-ea"/>
                <a:cs typeface="+mj-cs"/>
              </a:rPr>
              <a:t>Yo-tutkinto</a:t>
            </a:r>
            <a:r>
              <a:rPr lang="en-US" sz="4000" dirty="0">
                <a:latin typeface="Kiona" panose="020B0604020202020204" charset="0"/>
                <a:ea typeface="+mj-ea"/>
                <a:cs typeface="+mj-cs"/>
              </a:rPr>
              <a:t> ja </a:t>
            </a:r>
            <a:r>
              <a:rPr lang="en-US" sz="4000" dirty="0" err="1">
                <a:latin typeface="Kiona" panose="020B0604020202020204" charset="0"/>
                <a:ea typeface="+mj-ea"/>
                <a:cs typeface="+mj-cs"/>
              </a:rPr>
              <a:t>erityisjärjestelyt</a:t>
            </a:r>
            <a:endParaRPr lang="en-US" sz="4000" dirty="0">
              <a:latin typeface="Kiona" panose="020B0604020202020204" charset="0"/>
              <a:ea typeface="+mj-ea"/>
              <a:cs typeface="+mj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146884" y="3259183"/>
            <a:ext cx="10283116" cy="6057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816669" lvl="1" indent="-182880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Erityisopettaja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huolehtii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yhdessä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apulaisrehtorin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kanssa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mahdollisista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yo-tutkintoa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koskevista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erityisjärjestelyistä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633789" lvl="1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400" dirty="0">
              <a:latin typeface="Century Gothic" panose="020B0502020202020204" pitchFamily="34" charset="0"/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816669" lvl="1" indent="-182880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Opiskelijoille</a:t>
            </a:r>
            <a:r>
              <a:rPr lang="en-US" sz="2400" dirty="0">
                <a:latin typeface="Century Gothic" panose="020B0502020202020204" pitchFamily="34" charset="0"/>
              </a:rPr>
              <a:t> ja </a:t>
            </a:r>
            <a:r>
              <a:rPr lang="en-US" sz="2400" dirty="0" err="1">
                <a:latin typeface="Century Gothic" panose="020B0502020202020204" pitchFamily="34" charset="0"/>
              </a:rPr>
              <a:t>huoltajille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laitettu</a:t>
            </a:r>
            <a:r>
              <a:rPr lang="en-US" sz="2400" dirty="0">
                <a:latin typeface="Century Gothic" panose="020B0502020202020204" pitchFamily="34" charset="0"/>
              </a:rPr>
              <a:t> Wilma-</a:t>
            </a:r>
            <a:r>
              <a:rPr lang="en-US" sz="2400" dirty="0" err="1">
                <a:latin typeface="Century Gothic" panose="020B0502020202020204" pitchFamily="34" charset="0"/>
              </a:rPr>
              <a:t>viesti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aikataulusta</a:t>
            </a:r>
            <a:r>
              <a:rPr lang="en-US" sz="2400" dirty="0">
                <a:latin typeface="Century Gothic" panose="020B0502020202020204" pitchFamily="34" charset="0"/>
              </a:rPr>
              <a:t> 13.2.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</a:pPr>
            <a:endParaRPr lang="en-US" sz="2400" dirty="0">
              <a:latin typeface="Century Gothic" panose="020B05020202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816669" lvl="1"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 Nuoren </a:t>
            </a:r>
            <a:r>
              <a:rPr lang="en-US" sz="2400" dirty="0" err="1">
                <a:latin typeface="Century Gothic" panose="020B0502020202020204" pitchFamily="34" charset="0"/>
              </a:rPr>
              <a:t>pitää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muistaa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itse</a:t>
            </a:r>
            <a:r>
              <a:rPr lang="en-US" sz="2400" dirty="0">
                <a:latin typeface="Century Gothic" panose="020B0502020202020204" pitchFamily="34" charset="0"/>
              </a:rPr>
              <a:t> olla </a:t>
            </a:r>
            <a:r>
              <a:rPr lang="en-US" sz="2400" dirty="0" err="1">
                <a:latin typeface="Century Gothic" panose="020B0502020202020204" pitchFamily="34" charset="0"/>
              </a:rPr>
              <a:t>aktiivinen</a:t>
            </a:r>
            <a:r>
              <a:rPr lang="en-US" sz="2400" dirty="0">
                <a:latin typeface="Century Gothic" panose="020B0502020202020204" pitchFamily="34" charset="0"/>
              </a:rPr>
              <a:t>!​</a:t>
            </a: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</a:pPr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2"/>
          <a:srcRect l="6488" r="2" b="2"/>
          <a:stretch/>
        </p:blipFill>
        <p:spPr>
          <a:xfrm>
            <a:off x="12573000" y="3771900"/>
            <a:ext cx="3574601" cy="43438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>
            <a:extLst>
              <a:ext uri="{FF2B5EF4-FFF2-40B4-BE49-F238E27FC236}">
                <a16:creationId xmlns:a16="http://schemas.microsoft.com/office/drawing/2014/main" id="{21BAF1A3-0C26-4482-A8B3-733484A39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710" y="365760"/>
            <a:ext cx="17586960" cy="95669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Box 2"/>
          <p:cNvSpPr txBox="1"/>
          <p:nvPr/>
        </p:nvSpPr>
        <p:spPr>
          <a:xfrm>
            <a:off x="1905000" y="747305"/>
            <a:ext cx="14020800" cy="2034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Kiona" panose="020B0604020202020204" charset="0"/>
                <a:ea typeface="+mj-ea"/>
                <a:cs typeface="+mj-cs"/>
              </a:rPr>
              <a:t>Koesuoritusta </a:t>
            </a:r>
            <a:r>
              <a:rPr lang="en-US" sz="4000" dirty="0" err="1">
                <a:latin typeface="Kiona" panose="020B0604020202020204" charset="0"/>
                <a:ea typeface="+mj-ea"/>
                <a:cs typeface="+mj-cs"/>
              </a:rPr>
              <a:t>heikentävän</a:t>
            </a:r>
            <a:r>
              <a:rPr lang="en-US" sz="4000" dirty="0">
                <a:latin typeface="Kiona" panose="020B0604020202020204" charset="0"/>
                <a:ea typeface="+mj-ea"/>
                <a:cs typeface="+mj-cs"/>
              </a:rPr>
              <a:t> </a:t>
            </a:r>
            <a:r>
              <a:rPr lang="en-US" sz="4000" dirty="0" err="1">
                <a:latin typeface="Kiona" panose="020B0604020202020204" charset="0"/>
                <a:ea typeface="+mj-ea"/>
                <a:cs typeface="+mj-cs"/>
              </a:rPr>
              <a:t>syyn</a:t>
            </a:r>
            <a:r>
              <a:rPr lang="en-US" sz="4000" dirty="0">
                <a:latin typeface="Kiona" panose="020B0604020202020204" charset="0"/>
                <a:ea typeface="+mj-ea"/>
                <a:cs typeface="+mj-cs"/>
              </a:rPr>
              <a:t> </a:t>
            </a:r>
            <a:r>
              <a:rPr lang="en-US" sz="4000" dirty="0" err="1">
                <a:latin typeface="Kiona" panose="020B0604020202020204" charset="0"/>
                <a:ea typeface="+mj-ea"/>
                <a:cs typeface="+mj-cs"/>
              </a:rPr>
              <a:t>huomioon</a:t>
            </a:r>
            <a:r>
              <a:rPr lang="en-US" sz="4000" dirty="0">
                <a:latin typeface="Kiona" panose="020B0604020202020204" charset="0"/>
                <a:ea typeface="+mj-ea"/>
                <a:cs typeface="+mj-cs"/>
              </a:rPr>
              <a:t> </a:t>
            </a:r>
            <a:r>
              <a:rPr lang="en-US" sz="4000" dirty="0" err="1">
                <a:latin typeface="Kiona" panose="020B0604020202020204" charset="0"/>
                <a:ea typeface="+mj-ea"/>
                <a:cs typeface="+mj-cs"/>
              </a:rPr>
              <a:t>ottaminen</a:t>
            </a:r>
            <a:r>
              <a:rPr lang="en-US" sz="4000" dirty="0">
                <a:latin typeface="Kiona" panose="020B0604020202020204" charset="0"/>
                <a:ea typeface="+mj-ea"/>
                <a:cs typeface="+mj-cs"/>
              </a:rPr>
              <a:t> </a:t>
            </a:r>
            <a:r>
              <a:rPr lang="en-US" sz="4000" dirty="0" err="1">
                <a:latin typeface="Kiona" panose="020B0604020202020204" charset="0"/>
                <a:ea typeface="+mj-ea"/>
                <a:cs typeface="+mj-cs"/>
              </a:rPr>
              <a:t>ylioppilastutkinnossa</a:t>
            </a:r>
            <a:r>
              <a:rPr lang="en-US" sz="4000" dirty="0">
                <a:latin typeface="Kiona" panose="020B0604020202020204" charset="0"/>
                <a:ea typeface="+mj-ea"/>
                <a:cs typeface="+mj-cs"/>
              </a:rPr>
              <a:t> ​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Kiona" panose="020B0604020202020204" charset="0"/>
                <a:ea typeface="+mj-ea"/>
                <a:cs typeface="+mj-cs"/>
              </a:rPr>
              <a:t>(</a:t>
            </a:r>
            <a:r>
              <a:rPr lang="en-US" sz="4000" b="1" dirty="0" err="1">
                <a:latin typeface="Kiona" panose="020B0604020202020204" charset="0"/>
                <a:ea typeface="+mj-ea"/>
                <a:cs typeface="+mj-cs"/>
              </a:rPr>
              <a:t>erityisjärjestelyt</a:t>
            </a:r>
            <a:r>
              <a:rPr lang="en-US" sz="4000" dirty="0">
                <a:latin typeface="Kiona" panose="020B0604020202020204" charset="0"/>
                <a:ea typeface="+mj-ea"/>
                <a:cs typeface="+mj-cs"/>
              </a:rPr>
              <a:t>)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053188-BD51-9A0E-9137-1CD51EF8D0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6" r="-3" b="-3"/>
          <a:stretch/>
        </p:blipFill>
        <p:spPr>
          <a:xfrm>
            <a:off x="533400" y="3245467"/>
            <a:ext cx="6325110" cy="477980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3"/>
          <p:cNvSpPr txBox="1"/>
          <p:nvPr/>
        </p:nvSpPr>
        <p:spPr>
          <a:xfrm>
            <a:off x="6828030" y="3498559"/>
            <a:ext cx="10039592" cy="6057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51900" lvl="1" indent="-182880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Tarkoituksena </a:t>
            </a:r>
            <a:r>
              <a:rPr lang="en-US" sz="2400" dirty="0" err="1">
                <a:latin typeface="Century Gothic" panose="020B0502020202020204" pitchFamily="34" charset="0"/>
              </a:rPr>
              <a:t>luoda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kokelaille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kohtuulliset</a:t>
            </a:r>
            <a:r>
              <a:rPr lang="en-US" sz="2400" dirty="0">
                <a:latin typeface="Century Gothic" panose="020B0502020202020204" pitchFamily="34" charset="0"/>
              </a:rPr>
              <a:t> ja </a:t>
            </a:r>
            <a:r>
              <a:rPr lang="en-US" sz="2400" dirty="0" err="1">
                <a:latin typeface="Century Gothic" panose="020B0502020202020204" pitchFamily="34" charset="0"/>
              </a:rPr>
              <a:t>yhdenvertaiset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mahdollisuudet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kokeiden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suorittamiseen</a:t>
            </a:r>
            <a:endParaRPr lang="en-US" sz="2400" dirty="0">
              <a:latin typeface="Century Gothic" panose="020B0502020202020204" pitchFamily="34" charset="0"/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751900" lvl="1"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Lukio-opinnoissa</a:t>
            </a:r>
            <a:r>
              <a:rPr lang="en-US" sz="2400" dirty="0">
                <a:latin typeface="Century Gothic" panose="020B0502020202020204" pitchFamily="34" charset="0"/>
              </a:rPr>
              <a:t> (tai </a:t>
            </a:r>
            <a:r>
              <a:rPr lang="en-US" sz="2400" dirty="0" err="1">
                <a:latin typeface="Century Gothic" panose="020B0502020202020204" pitchFamily="34" charset="0"/>
              </a:rPr>
              <a:t>muissa</a:t>
            </a:r>
            <a:r>
              <a:rPr lang="en-US" sz="2400" dirty="0">
                <a:latin typeface="Century Gothic" panose="020B0502020202020204" pitchFamily="34" charset="0"/>
              </a:rPr>
              <a:t>) </a:t>
            </a:r>
            <a:r>
              <a:rPr lang="en-US" sz="2400" dirty="0" err="1">
                <a:latin typeface="Century Gothic" panose="020B0502020202020204" pitchFamily="34" charset="0"/>
              </a:rPr>
              <a:t>havaittu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tuen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tarve</a:t>
            </a:r>
            <a:r>
              <a:rPr lang="en-US" sz="2400" dirty="0">
                <a:latin typeface="Century Gothic" panose="020B0502020202020204" pitchFamily="34" charset="0"/>
              </a:rPr>
              <a:t> ja </a:t>
            </a:r>
            <a:r>
              <a:rPr lang="en-US" sz="2400" dirty="0" err="1">
                <a:latin typeface="Century Gothic" panose="020B0502020202020204" pitchFamily="34" charset="0"/>
              </a:rPr>
              <a:t>toteutetut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tukitoimet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yhtenä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perusteena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erityisjärjestelyiden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tarvetta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arvioitaessa</a:t>
            </a:r>
            <a:r>
              <a:rPr lang="en-US" sz="2400" dirty="0">
                <a:latin typeface="Century Gothic" panose="020B0502020202020204" pitchFamily="34" charset="0"/>
              </a:rPr>
              <a:t> ​</a:t>
            </a: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751900" lvl="1" indent="-182880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Lukion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oppimisen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tuen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lomake</a:t>
            </a:r>
            <a:r>
              <a:rPr lang="en-US" sz="2400" dirty="0">
                <a:latin typeface="Century Gothic" panose="020B0502020202020204" pitchFamily="34" charset="0"/>
              </a:rPr>
              <a:t> (D-</a:t>
            </a:r>
            <a:r>
              <a:rPr lang="en-US" sz="2400" dirty="0" err="1">
                <a:latin typeface="Century Gothic" panose="020B0502020202020204" pitchFamily="34" charset="0"/>
              </a:rPr>
              <a:t>lomake</a:t>
            </a:r>
            <a:r>
              <a:rPr lang="en-US" sz="2400" dirty="0">
                <a:latin typeface="Century Gothic" panose="020B0502020202020204" pitchFamily="34" charset="0"/>
              </a:rPr>
              <a:t>) </a:t>
            </a:r>
            <a:r>
              <a:rPr lang="en-US" sz="2400" dirty="0" err="1">
                <a:latin typeface="Century Gothic" panose="020B0502020202020204" pitchFamily="34" charset="0"/>
              </a:rPr>
              <a:t>tässä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tukena</a:t>
            </a:r>
            <a:r>
              <a:rPr lang="en-US" sz="2400" dirty="0">
                <a:latin typeface="Century Gothic" panose="020B0502020202020204" pitchFamily="34" charset="0"/>
              </a:rPr>
              <a:t>. D-</a:t>
            </a:r>
            <a:r>
              <a:rPr lang="en-US" sz="2400" dirty="0" err="1">
                <a:latin typeface="Century Gothic" panose="020B0502020202020204" pitchFamily="34" charset="0"/>
              </a:rPr>
              <a:t>lomakkeen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laatii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erityisopettaja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yhdessä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opiskelijan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kanssa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751900" lvl="1" indent="-182880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</a:pPr>
            <a:endParaRPr lang="en-US" dirty="0"/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1829" y="1035713"/>
            <a:ext cx="16840200" cy="8420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7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Kiona" panose="020B0604020202020204" charset="0"/>
              </a:rPr>
              <a:t>Koesuoritusta </a:t>
            </a:r>
            <a:r>
              <a:rPr lang="en-US" sz="4000" dirty="0" err="1">
                <a:solidFill>
                  <a:srgbClr val="000000"/>
                </a:solidFill>
                <a:latin typeface="Kiona" panose="020B0604020202020204" charset="0"/>
              </a:rPr>
              <a:t>heikentävinä</a:t>
            </a:r>
            <a:r>
              <a:rPr lang="en-US" sz="4000" dirty="0">
                <a:solidFill>
                  <a:srgbClr val="000000"/>
                </a:solidFill>
                <a:latin typeface="Kiona" panose="020B06040202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Kiona" panose="020B0604020202020204" charset="0"/>
              </a:rPr>
              <a:t>syinä</a:t>
            </a:r>
            <a:r>
              <a:rPr lang="en-US" sz="4000" dirty="0">
                <a:solidFill>
                  <a:srgbClr val="000000"/>
                </a:solidFill>
                <a:latin typeface="Kiona" panose="020B06040202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Kiona" panose="020B0604020202020204" charset="0"/>
              </a:rPr>
              <a:t>otetaan</a:t>
            </a:r>
            <a:r>
              <a:rPr lang="en-US" sz="4000" dirty="0">
                <a:solidFill>
                  <a:srgbClr val="000000"/>
                </a:solidFill>
                <a:latin typeface="Kiona" panose="020B06040202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Kiona" panose="020B0604020202020204" charset="0"/>
              </a:rPr>
              <a:t>huomioon</a:t>
            </a:r>
            <a:endParaRPr lang="en-US" sz="4000" dirty="0">
              <a:solidFill>
                <a:srgbClr val="000000"/>
              </a:solidFill>
              <a:latin typeface="Kiona" panose="020B0604020202020204" charset="0"/>
            </a:endParaRPr>
          </a:p>
          <a:p>
            <a:pPr algn="ctr">
              <a:lnSpc>
                <a:spcPts val="6997"/>
              </a:lnSpc>
              <a:spcBef>
                <a:spcPct val="0"/>
              </a:spcBef>
            </a:pPr>
            <a:endParaRPr lang="en-US" sz="5382" dirty="0">
              <a:solidFill>
                <a:srgbClr val="000000"/>
              </a:solidFill>
              <a:latin typeface="Kiona Bold"/>
            </a:endParaRPr>
          </a:p>
          <a:p>
            <a:pPr marL="687132" lvl="1" indent="-343566">
              <a:lnSpc>
                <a:spcPts val="4137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Kiona Bold"/>
              </a:rPr>
              <a:t>​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Sairaus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tai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vamma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esim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. ADHD) </a:t>
            </a:r>
          </a:p>
          <a:p>
            <a:pPr marL="343566" lvl="1">
              <a:lnSpc>
                <a:spcPts val="4137"/>
              </a:lnSpc>
            </a:pP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-&gt;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tarvitsee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AINA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lääkärin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lausunnon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diagnoosista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​</a:t>
            </a:r>
          </a:p>
          <a:p>
            <a:pPr>
              <a:lnSpc>
                <a:spcPts val="4137"/>
              </a:lnSpc>
            </a:pPr>
            <a:endParaRPr lang="en-US" sz="2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687132" lvl="1" indent="-343566">
              <a:lnSpc>
                <a:spcPts val="4137"/>
              </a:lnSpc>
              <a:spcBef>
                <a:spcPct val="0"/>
              </a:spcBef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Erityisen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vaikea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elämäntilanne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läheisen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kuolema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vaikea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perhetilanne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) ​</a:t>
            </a:r>
          </a:p>
          <a:p>
            <a:pPr marL="343566" lvl="1">
              <a:lnSpc>
                <a:spcPts val="4137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-&gt;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tarvitsee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AINA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kuraattorin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lääkärin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terveydenhoitajan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tai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psykologin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lausunnon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​</a:t>
            </a:r>
          </a:p>
          <a:p>
            <a:pPr>
              <a:lnSpc>
                <a:spcPts val="4137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687132" lvl="1" indent="-343566">
              <a:lnSpc>
                <a:spcPts val="4137"/>
              </a:lnSpc>
              <a:spcBef>
                <a:spcPct val="0"/>
              </a:spcBef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Lukemisen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ja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kirjoittamisen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erityisvaikeus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</a:p>
          <a:p>
            <a:pPr marL="343566" lvl="1">
              <a:lnSpc>
                <a:spcPts val="4137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-&gt; ​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tarvitsee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AINA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lukion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erityisopettajan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lausunnon</a:t>
            </a: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lnSpc>
                <a:spcPts val="4137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​</a:t>
            </a:r>
          </a:p>
          <a:p>
            <a:pPr marL="687132" lvl="1" indent="-343566" algn="l">
              <a:lnSpc>
                <a:spcPts val="4137"/>
              </a:lnSpc>
              <a:spcBef>
                <a:spcPct val="0"/>
              </a:spcBef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Vieraskielisen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kokelaan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opetuskielen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puutteellinen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hallinta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</a:p>
          <a:p>
            <a:pPr marL="343566" lvl="1" algn="l">
              <a:lnSpc>
                <a:spcPts val="4137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-&gt; 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​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apulaisrehtori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auttaa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näissä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hakemuksissa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​</a:t>
            </a:r>
          </a:p>
          <a:p>
            <a:pPr algn="ctr">
              <a:lnSpc>
                <a:spcPts val="7907"/>
              </a:lnSpc>
              <a:spcBef>
                <a:spcPct val="0"/>
              </a:spcBef>
            </a:pPr>
            <a:endParaRPr lang="en-US" sz="3182" dirty="0">
              <a:solidFill>
                <a:srgbClr val="000000"/>
              </a:solidFill>
              <a:latin typeface="Kiona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817000">
            <a:off x="13139586" y="5342482"/>
            <a:ext cx="3454413" cy="393105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4066" y="3168183"/>
            <a:ext cx="17239868" cy="357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16669" lvl="1" indent="-408334">
              <a:lnSpc>
                <a:spcPct val="150000"/>
              </a:lnSpc>
              <a:spcBef>
                <a:spcPct val="0"/>
              </a:spcBef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Sairaus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tai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vamma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lukihäiriö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tai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vaikea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elämäntilanne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voidaan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ottaa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arvostelussa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huomioon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vain,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jos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kokelas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on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saamassa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kokeesta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hylätyn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arvosanan</a:t>
            </a: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816669" lvl="1" indent="-408334">
              <a:lnSpc>
                <a:spcPct val="150000"/>
              </a:lnSpc>
              <a:spcBef>
                <a:spcPct val="0"/>
              </a:spcBef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Muutoin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poikkeavaan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arvosteluun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suhtaudutaan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pidättyvästi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sillä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se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muodostaa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poikkeuksen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kokelaiden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yhdenvertaisen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kohtelun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periaatteesta</a:t>
            </a:r>
            <a:endParaRPr lang="en-US" sz="2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ts val="7387"/>
              </a:lnSpc>
              <a:spcBef>
                <a:spcPct val="0"/>
              </a:spcBef>
            </a:pPr>
            <a:endParaRPr lang="en-US" sz="3782" dirty="0">
              <a:solidFill>
                <a:srgbClr val="000000"/>
              </a:solidFill>
              <a:latin typeface="Kiona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27529" y="6210300"/>
            <a:ext cx="2983739" cy="3395436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A7070C96-5B50-94BC-1231-06CC9404E479}"/>
              </a:ext>
            </a:extLst>
          </p:cNvPr>
          <p:cNvSpPr txBox="1"/>
          <p:nvPr/>
        </p:nvSpPr>
        <p:spPr>
          <a:xfrm>
            <a:off x="762000" y="1285990"/>
            <a:ext cx="1676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dirty="0">
                <a:latin typeface="Kiona" panose="020B0604020202020204" charset="0"/>
              </a:rPr>
              <a:t>Yo-kokeiden poikkeava arvostelu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3" descr="Kalenteri pöydällä">
            <a:extLst>
              <a:ext uri="{FF2B5EF4-FFF2-40B4-BE49-F238E27FC236}">
                <a16:creationId xmlns:a16="http://schemas.microsoft.com/office/drawing/2014/main" id="{981297A8-3CFC-C71A-5C9B-2AF31AFAC3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60C7704-7D68-4C16-8EA9-2E13DDE0C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710" y="365760"/>
            <a:ext cx="17586960" cy="9566908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chemeClr val="tx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1875777-0657-E48F-E11B-36325049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914400"/>
            <a:ext cx="14813280" cy="2034540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latin typeface="Kiona" panose="020B0604020202020204" charset="0"/>
              </a:rPr>
              <a:t>Aikataulu</a:t>
            </a:r>
          </a:p>
        </p:txBody>
      </p:sp>
      <p:sp>
        <p:nvSpPr>
          <p:cNvPr id="20" name="Sisällön paikkamerkki 2">
            <a:extLst>
              <a:ext uri="{FF2B5EF4-FFF2-40B4-BE49-F238E27FC236}">
                <a16:creationId xmlns:a16="http://schemas.microsoft.com/office/drawing/2014/main" id="{44DE66C7-E9D6-A8D6-6E1E-18CE4876C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0" y="3086100"/>
            <a:ext cx="14809306" cy="605790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entury Gothic" panose="020B0502020202020204" pitchFamily="34" charset="0"/>
                <a:sym typeface="Wingdings" panose="05000000000000000000" pitchFamily="2" charset="2"/>
              </a:rPr>
              <a:t>Keväällä 2023 </a:t>
            </a:r>
            <a:r>
              <a:rPr lang="en-US" sz="2400" dirty="0" err="1">
                <a:latin typeface="Century Gothic" panose="020B0502020202020204" pitchFamily="34" charset="0"/>
                <a:sym typeface="Wingdings" panose="05000000000000000000" pitchFamily="2" charset="2"/>
              </a:rPr>
              <a:t>aloittavat</a:t>
            </a:r>
            <a:r>
              <a:rPr lang="en-US" sz="2400" dirty="0"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  <a:sym typeface="Wingdings" panose="05000000000000000000" pitchFamily="2" charset="2"/>
              </a:rPr>
              <a:t>hakevat</a:t>
            </a:r>
            <a:r>
              <a:rPr lang="en-US" sz="2400" dirty="0"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  <a:sym typeface="Wingdings" panose="05000000000000000000" pitchFamily="2" charset="2"/>
              </a:rPr>
              <a:t>erityisjärjestelyitä</a:t>
            </a:r>
            <a:r>
              <a:rPr lang="en-US" sz="2400" dirty="0"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  <a:sym typeface="Wingdings" panose="05000000000000000000" pitchFamily="2" charset="2"/>
              </a:rPr>
              <a:t>loka</a:t>
            </a:r>
            <a:r>
              <a:rPr lang="en-US" sz="2400" b="1" dirty="0">
                <a:latin typeface="Century Gothic" panose="020B0502020202020204" pitchFamily="34" charset="0"/>
                <a:sym typeface="Wingdings" panose="05000000000000000000" pitchFamily="2" charset="2"/>
              </a:rPr>
              <a:t>- </a:t>
            </a:r>
            <a:r>
              <a:rPr lang="en-US" sz="2400" b="1" dirty="0" err="1">
                <a:latin typeface="Century Gothic" panose="020B0502020202020204" pitchFamily="34" charset="0"/>
                <a:sym typeface="Wingdings" panose="05000000000000000000" pitchFamily="2" charset="2"/>
              </a:rPr>
              <a:t>marraskuun</a:t>
            </a:r>
            <a:r>
              <a:rPr lang="en-US" sz="2400" b="1" dirty="0">
                <a:latin typeface="Century Gothic" panose="020B0502020202020204" pitchFamily="34" charset="0"/>
                <a:sym typeface="Wingdings" panose="05000000000000000000" pitchFamily="2" charset="2"/>
              </a:rPr>
              <a:t> 2022 </a:t>
            </a:r>
            <a:r>
              <a:rPr lang="en-US" sz="2400" b="1" dirty="0" err="1">
                <a:latin typeface="Century Gothic" panose="020B0502020202020204" pitchFamily="34" charset="0"/>
                <a:sym typeface="Wingdings" panose="05000000000000000000" pitchFamily="2" charset="2"/>
              </a:rPr>
              <a:t>aikana</a:t>
            </a:r>
            <a:r>
              <a:rPr lang="en-US" sz="2400" b="1" dirty="0">
                <a:latin typeface="Century Gothic" panose="020B0502020202020204" pitchFamily="34" charset="0"/>
                <a:sym typeface="Wingdings" panose="05000000000000000000" pitchFamily="2" charset="2"/>
              </a:rPr>
              <a:t>, </a:t>
            </a:r>
            <a:r>
              <a:rPr lang="en-US" sz="2400" b="1" dirty="0" err="1">
                <a:latin typeface="Century Gothic" panose="020B0502020202020204" pitchFamily="34" charset="0"/>
                <a:sym typeface="Wingdings" panose="05000000000000000000" pitchFamily="2" charset="2"/>
              </a:rPr>
              <a:t>joten</a:t>
            </a:r>
            <a:r>
              <a:rPr lang="en-US" sz="2400" b="1" dirty="0"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  <a:sym typeface="Wingdings" panose="05000000000000000000" pitchFamily="2" charset="2"/>
              </a:rPr>
              <a:t>hakemukset</a:t>
            </a:r>
            <a:r>
              <a:rPr lang="en-US" sz="2400" b="1" dirty="0"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  <a:sym typeface="Wingdings" panose="05000000000000000000" pitchFamily="2" charset="2"/>
              </a:rPr>
              <a:t>ovat</a:t>
            </a:r>
            <a:r>
              <a:rPr lang="en-US" sz="2400" b="1" dirty="0">
                <a:latin typeface="Century Gothic" panose="020B0502020202020204" pitchFamily="34" charset="0"/>
                <a:sym typeface="Wingdings" panose="05000000000000000000" pitchFamily="2" charset="2"/>
              </a:rPr>
              <a:t> jo </a:t>
            </a:r>
            <a:r>
              <a:rPr lang="en-US" sz="2400" b="1" dirty="0" err="1">
                <a:latin typeface="Century Gothic" panose="020B0502020202020204" pitchFamily="34" charset="0"/>
                <a:sym typeface="Wingdings" panose="05000000000000000000" pitchFamily="2" charset="2"/>
              </a:rPr>
              <a:t>lähteneet</a:t>
            </a:r>
            <a:endParaRPr lang="en-US" sz="2400" b="1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marL="68580" indent="0">
              <a:buNone/>
            </a:pPr>
            <a:endParaRPr lang="en-US" sz="2400" b="1" dirty="0">
              <a:latin typeface="Century Gothic" panose="020B0502020202020204" pitchFamily="34" charset="0"/>
            </a:endParaRPr>
          </a:p>
          <a:p>
            <a:r>
              <a:rPr lang="en-US" sz="2400" b="1" dirty="0" err="1">
                <a:latin typeface="Century Gothic" panose="020B0502020202020204" pitchFamily="34" charset="0"/>
              </a:rPr>
              <a:t>Syksyllä</a:t>
            </a:r>
            <a:r>
              <a:rPr lang="en-US" sz="2400" b="1" dirty="0">
                <a:latin typeface="Century Gothic" panose="020B0502020202020204" pitchFamily="34" charset="0"/>
              </a:rPr>
              <a:t> 2023 </a:t>
            </a:r>
            <a:r>
              <a:rPr lang="en-US" sz="2400" dirty="0" err="1">
                <a:latin typeface="Century Gothic" panose="020B0502020202020204" pitchFamily="34" charset="0"/>
              </a:rPr>
              <a:t>aloittavat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hakevat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erityisjärjestelyitä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nyt</a:t>
            </a:r>
            <a:r>
              <a:rPr lang="en-US" sz="2400" b="1" dirty="0">
                <a:latin typeface="Century Gothic" panose="020B0502020202020204" pitchFamily="34" charset="0"/>
              </a:rPr>
              <a:t> 4.jakson (7.2.-5.4.2023) </a:t>
            </a:r>
            <a:r>
              <a:rPr lang="en-US" sz="2400" b="1" dirty="0" err="1">
                <a:latin typeface="Century Gothic" panose="020B0502020202020204" pitchFamily="34" charset="0"/>
              </a:rPr>
              <a:t>aikana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</a:p>
          <a:p>
            <a:pPr marL="68580" indent="0">
              <a:buNone/>
            </a:pPr>
            <a:r>
              <a:rPr lang="en-US" sz="2400" dirty="0"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Century Gothic" panose="020B0502020202020204" pitchFamily="34" charset="0"/>
                <a:sym typeface="Wingdings" panose="05000000000000000000" pitchFamily="2" charset="2"/>
              </a:rPr>
              <a:t>erityisopettaja</a:t>
            </a:r>
            <a:r>
              <a:rPr lang="en-US" sz="2400" dirty="0"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  <a:sym typeface="Wingdings" panose="05000000000000000000" pitchFamily="2" charset="2"/>
              </a:rPr>
              <a:t>laittanut</a:t>
            </a:r>
            <a:r>
              <a:rPr lang="en-US" sz="2400" dirty="0"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  <a:sym typeface="Wingdings" panose="05000000000000000000" pitchFamily="2" charset="2"/>
              </a:rPr>
              <a:t>asiasta</a:t>
            </a:r>
            <a:r>
              <a:rPr lang="en-US" sz="2400" dirty="0">
                <a:latin typeface="Century Gothic" panose="020B0502020202020204" pitchFamily="34" charset="0"/>
                <a:sym typeface="Wingdings" panose="05000000000000000000" pitchFamily="2" charset="2"/>
              </a:rPr>
              <a:t> Wilma-</a:t>
            </a:r>
            <a:r>
              <a:rPr lang="en-US" sz="2400" dirty="0" err="1">
                <a:latin typeface="Century Gothic" panose="020B0502020202020204" pitchFamily="34" charset="0"/>
                <a:sym typeface="Wingdings" panose="05000000000000000000" pitchFamily="2" charset="2"/>
              </a:rPr>
              <a:t>viestiä</a:t>
            </a:r>
            <a:r>
              <a:rPr lang="en-US" sz="2400" dirty="0">
                <a:latin typeface="Century Gothic" panose="020B0502020202020204" pitchFamily="34" charset="0"/>
                <a:sym typeface="Wingdings" panose="05000000000000000000" pitchFamily="2" charset="2"/>
              </a:rPr>
              <a:t> ja </a:t>
            </a:r>
            <a:r>
              <a:rPr lang="en-US" sz="2400" dirty="0" err="1">
                <a:latin typeface="Century Gothic" panose="020B0502020202020204" pitchFamily="34" charset="0"/>
                <a:sym typeface="Wingdings" panose="05000000000000000000" pitchFamily="2" charset="2"/>
              </a:rPr>
              <a:t>aihetta</a:t>
            </a:r>
            <a:r>
              <a:rPr lang="en-US" sz="2400" dirty="0"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  <a:sym typeface="Wingdings" panose="05000000000000000000" pitchFamily="2" charset="2"/>
              </a:rPr>
              <a:t>käsitelty</a:t>
            </a:r>
            <a:r>
              <a:rPr lang="en-US" sz="2400" dirty="0"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  <a:sym typeface="Wingdings" panose="05000000000000000000" pitchFamily="2" charset="2"/>
              </a:rPr>
              <a:t>myös</a:t>
            </a:r>
            <a:r>
              <a:rPr lang="en-US" sz="2400" dirty="0"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  <a:sym typeface="Wingdings" panose="05000000000000000000" pitchFamily="2" charset="2"/>
              </a:rPr>
              <a:t>ryhmänohjauksessa</a:t>
            </a:r>
            <a:br>
              <a:rPr lang="en-US" dirty="0">
                <a:latin typeface="Century Gothic" panose="020B0502020202020204" pitchFamily="34" charset="0"/>
                <a:sym typeface="Wingdings" panose="05000000000000000000" pitchFamily="2" charset="2"/>
              </a:rPr>
            </a:br>
            <a:endParaRPr lang="en-US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marL="68580" indent="0">
              <a:buNone/>
            </a:pPr>
            <a:br>
              <a:rPr lang="en-US" dirty="0">
                <a:latin typeface="Century Gothic" panose="020B0502020202020204" pitchFamily="34" charset="0"/>
                <a:sym typeface="Wingdings" panose="05000000000000000000" pitchFamily="2" charset="2"/>
              </a:rPr>
            </a:br>
            <a:endParaRPr lang="fi-FI" dirty="0">
              <a:latin typeface="Century Gothic" panose="020B0502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BB0C903-82E2-0187-5FF9-69E901D90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33" r="-1" b="7252"/>
          <a:stretch/>
        </p:blipFill>
        <p:spPr>
          <a:xfrm>
            <a:off x="14554200" y="5829300"/>
            <a:ext cx="3098277" cy="391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6176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usta">
  <a:themeElements>
    <a:clrScheme name="Perusta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Perusta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erusta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2.xml><?xml version="1.0" encoding="utf-8"?>
<a:theme xmlns:a="http://schemas.openxmlformats.org/drawingml/2006/main" name="Lainaus">
  <a:themeElements>
    <a:clrScheme name="Lainaus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Lainaus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Lainaus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3.xml><?xml version="1.0" encoding="utf-8"?>
<a:theme xmlns:a="http://schemas.openxmlformats.org/drawingml/2006/main" name="Office-teema">
  <a:themeElements>
    <a:clrScheme name="PSHVA värit 2022 1">
      <a:dk1>
        <a:sysClr val="windowText" lastClr="000000"/>
      </a:dk1>
      <a:lt1>
        <a:sysClr val="window" lastClr="FFFFFF"/>
      </a:lt1>
      <a:dk2>
        <a:srgbClr val="313131"/>
      </a:dk2>
      <a:lt2>
        <a:srgbClr val="FFCF29"/>
      </a:lt2>
      <a:accent1>
        <a:srgbClr val="75A1FF"/>
      </a:accent1>
      <a:accent2>
        <a:srgbClr val="868651"/>
      </a:accent2>
      <a:accent3>
        <a:srgbClr val="0A3DB2"/>
      </a:accent3>
      <a:accent4>
        <a:srgbClr val="B28C0A"/>
      </a:accent4>
      <a:accent5>
        <a:srgbClr val="E37373"/>
      </a:accent5>
      <a:accent6>
        <a:srgbClr val="660AB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SHVA eistysmalli 2022.potx" id="{189B9DB4-F788-4E91-A846-9089C82C0207}" vid="{D73C99CC-FDC3-4412-9B12-9554CACAA3A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Perusta</Template>
  <TotalTime>5115</TotalTime>
  <Words>978</Words>
  <Application>Microsoft Office PowerPoint</Application>
  <PresentationFormat>Mukautettu</PresentationFormat>
  <Paragraphs>153</Paragraphs>
  <Slides>18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18</vt:i4>
      </vt:variant>
    </vt:vector>
  </HeadingPairs>
  <TitlesOfParts>
    <vt:vector size="29" baseType="lpstr">
      <vt:lpstr>Century Gothic</vt:lpstr>
      <vt:lpstr>Kiona</vt:lpstr>
      <vt:lpstr>Wingdings 2</vt:lpstr>
      <vt:lpstr>Wingdings</vt:lpstr>
      <vt:lpstr>Kiona Bold</vt:lpstr>
      <vt:lpstr>Open Sans</vt:lpstr>
      <vt:lpstr>Arial</vt:lpstr>
      <vt:lpstr>Corbel</vt:lpstr>
      <vt:lpstr>Perusta</vt:lpstr>
      <vt:lpstr>Lainaus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Aikataulu</vt:lpstr>
      <vt:lpstr>Lukiolaisen arki</vt:lpstr>
      <vt:lpstr>Lukiolaisuus on kasvua kohti aikuisuutta</vt:lpstr>
      <vt:lpstr> </vt:lpstr>
      <vt:lpstr>Lukiolaisen ajanhallinta</vt:lpstr>
      <vt:lpstr>Lukiolaisen ajanhallinta</vt:lpstr>
      <vt:lpstr>Ajanhallinnan ABC</vt:lpstr>
      <vt:lpstr>Miten tukea omaa nuorta?</vt:lpstr>
      <vt:lpstr>Kiitos!</vt:lpstr>
      <vt:lpstr>Psykologi- ja kuraattoripalvelut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HUOLTAJIEN ILTA ESITYS EO</dc:title>
  <dc:creator>Marjanen Annulotta</dc:creator>
  <cp:lastModifiedBy>Karjalainen Tiina Tuulikki</cp:lastModifiedBy>
  <cp:revision>6</cp:revision>
  <dcterms:created xsi:type="dcterms:W3CDTF">2006-08-16T00:00:00Z</dcterms:created>
  <dcterms:modified xsi:type="dcterms:W3CDTF">2023-02-21T15:21:42Z</dcterms:modified>
  <dc:identifier>DAFQUa0cVW0</dc:identifier>
</cp:coreProperties>
</file>