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6" r:id="rId1"/>
  </p:sldMasterIdLst>
  <p:sldIdLst>
    <p:sldId id="265" r:id="rId2"/>
    <p:sldId id="263" r:id="rId3"/>
    <p:sldId id="262" r:id="rId4"/>
    <p:sldId id="264" r:id="rId5"/>
    <p:sldId id="266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kuopio.fi/eterveyspalvelut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kuopio.fi/eterveyspalvelut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9702FA-27DF-47B1-9A30-AEBF1C5472EC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60F822-8276-4C32-93EE-4F0CCF1EB85B}">
      <dgm:prSet/>
      <dgm:spPr/>
      <dgm:t>
        <a:bodyPr/>
        <a:lstStyle/>
        <a:p>
          <a:r>
            <a:rPr lang="fi-FI" dirty="0"/>
            <a:t>Puhelimitse ma-pe puhelinajalla 8-8.30 </a:t>
          </a:r>
          <a:endParaRPr lang="en-US" dirty="0"/>
        </a:p>
      </dgm:t>
    </dgm:pt>
    <dgm:pt modelId="{579DB833-C126-4543-A079-5AB4736B67AD}" type="parTrans" cxnId="{1A8FDBFC-A451-49C0-99CD-70A05B7EBC7C}">
      <dgm:prSet/>
      <dgm:spPr/>
      <dgm:t>
        <a:bodyPr/>
        <a:lstStyle/>
        <a:p>
          <a:endParaRPr lang="en-US"/>
        </a:p>
      </dgm:t>
    </dgm:pt>
    <dgm:pt modelId="{A42E4759-DAA9-4EBE-9DA5-52089766BB55}" type="sibTrans" cxnId="{1A8FDBFC-A451-49C0-99CD-70A05B7EBC7C}">
      <dgm:prSet/>
      <dgm:spPr/>
      <dgm:t>
        <a:bodyPr/>
        <a:lstStyle/>
        <a:p>
          <a:endParaRPr lang="en-US"/>
        </a:p>
      </dgm:t>
    </dgm:pt>
    <dgm:pt modelId="{E336F5A0-3F9D-4C22-AEE2-AA36A594878E}">
      <dgm:prSet/>
      <dgm:spPr/>
      <dgm:t>
        <a:bodyPr/>
        <a:lstStyle/>
        <a:p>
          <a:r>
            <a:rPr lang="fi-FI"/>
            <a:t>Wilman kautta yhteydenottopyynnöllä </a:t>
          </a:r>
          <a:endParaRPr lang="en-US"/>
        </a:p>
      </dgm:t>
    </dgm:pt>
    <dgm:pt modelId="{1CD7CCFA-3F54-4ECA-9625-3BDBC3A5ED07}" type="parTrans" cxnId="{12DB1B5F-1EF6-4C58-AFC2-F84206E7699C}">
      <dgm:prSet/>
      <dgm:spPr/>
      <dgm:t>
        <a:bodyPr/>
        <a:lstStyle/>
        <a:p>
          <a:endParaRPr lang="en-US"/>
        </a:p>
      </dgm:t>
    </dgm:pt>
    <dgm:pt modelId="{83BB4E7E-FAD1-436B-9235-7A2316D95C22}" type="sibTrans" cxnId="{12DB1B5F-1EF6-4C58-AFC2-F84206E7699C}">
      <dgm:prSet/>
      <dgm:spPr/>
      <dgm:t>
        <a:bodyPr/>
        <a:lstStyle/>
        <a:p>
          <a:endParaRPr lang="en-US"/>
        </a:p>
      </dgm:t>
    </dgm:pt>
    <dgm:pt modelId="{A785CA14-CA4F-4303-8B56-2023F73392DC}">
      <dgm:prSet/>
      <dgm:spPr/>
      <dgm:t>
        <a:bodyPr/>
        <a:lstStyle/>
        <a:p>
          <a:r>
            <a:rPr lang="fi-FI"/>
            <a:t>sähköisesti osoitteesta: </a:t>
          </a:r>
          <a:r>
            <a:rPr lang="fi-FI">
              <a:hlinkClick xmlns:r="http://schemas.openxmlformats.org/officeDocument/2006/relationships" r:id="rId1"/>
            </a:rPr>
            <a:t>https://www.kuopio.fi/eterveyspalvelut</a:t>
          </a:r>
          <a:r>
            <a:rPr lang="fi-FI"/>
            <a:t>. Tunnistautumiseen tarvitset verkkopankkitunnukset tai mobiilivarmenteen.</a:t>
          </a:r>
          <a:endParaRPr lang="en-US"/>
        </a:p>
      </dgm:t>
    </dgm:pt>
    <dgm:pt modelId="{059EF639-9E87-467A-94D6-6688BE05712D}" type="parTrans" cxnId="{B0704334-C85D-4DD0-869E-17FABC3EA67B}">
      <dgm:prSet/>
      <dgm:spPr/>
      <dgm:t>
        <a:bodyPr/>
        <a:lstStyle/>
        <a:p>
          <a:endParaRPr lang="en-US"/>
        </a:p>
      </dgm:t>
    </dgm:pt>
    <dgm:pt modelId="{4A57333E-9FED-404B-9CB0-DE3E05C87E12}" type="sibTrans" cxnId="{B0704334-C85D-4DD0-869E-17FABC3EA67B}">
      <dgm:prSet/>
      <dgm:spPr/>
      <dgm:t>
        <a:bodyPr/>
        <a:lstStyle/>
        <a:p>
          <a:endParaRPr lang="en-US"/>
        </a:p>
      </dgm:t>
    </dgm:pt>
    <dgm:pt modelId="{03E03521-B442-45A4-A1C9-8BEF3178EAA8}" type="pres">
      <dgm:prSet presAssocID="{B59702FA-27DF-47B1-9A30-AEBF1C5472EC}" presName="outerComposite" presStyleCnt="0">
        <dgm:presLayoutVars>
          <dgm:chMax val="5"/>
          <dgm:dir/>
          <dgm:resizeHandles val="exact"/>
        </dgm:presLayoutVars>
      </dgm:prSet>
      <dgm:spPr/>
    </dgm:pt>
    <dgm:pt modelId="{818357AB-F34E-4F6E-98BB-9C02D5C848D3}" type="pres">
      <dgm:prSet presAssocID="{B59702FA-27DF-47B1-9A30-AEBF1C5472EC}" presName="dummyMaxCanvas" presStyleCnt="0">
        <dgm:presLayoutVars/>
      </dgm:prSet>
      <dgm:spPr/>
    </dgm:pt>
    <dgm:pt modelId="{D7740FAA-5EC3-4B3C-A081-D36C512AA3E4}" type="pres">
      <dgm:prSet presAssocID="{B59702FA-27DF-47B1-9A30-AEBF1C5472EC}" presName="ThreeNodes_1" presStyleLbl="node1" presStyleIdx="0" presStyleCnt="3">
        <dgm:presLayoutVars>
          <dgm:bulletEnabled val="1"/>
        </dgm:presLayoutVars>
      </dgm:prSet>
      <dgm:spPr/>
    </dgm:pt>
    <dgm:pt modelId="{7E57CAA4-B3DC-4301-8804-6410085AAEBA}" type="pres">
      <dgm:prSet presAssocID="{B59702FA-27DF-47B1-9A30-AEBF1C5472EC}" presName="ThreeNodes_2" presStyleLbl="node1" presStyleIdx="1" presStyleCnt="3">
        <dgm:presLayoutVars>
          <dgm:bulletEnabled val="1"/>
        </dgm:presLayoutVars>
      </dgm:prSet>
      <dgm:spPr/>
    </dgm:pt>
    <dgm:pt modelId="{A1ABA621-3EFF-4294-9D64-E4E04DA2541F}" type="pres">
      <dgm:prSet presAssocID="{B59702FA-27DF-47B1-9A30-AEBF1C5472EC}" presName="ThreeNodes_3" presStyleLbl="node1" presStyleIdx="2" presStyleCnt="3">
        <dgm:presLayoutVars>
          <dgm:bulletEnabled val="1"/>
        </dgm:presLayoutVars>
      </dgm:prSet>
      <dgm:spPr/>
    </dgm:pt>
    <dgm:pt modelId="{D10B0969-5B7B-48A9-8A81-E38F099AA65B}" type="pres">
      <dgm:prSet presAssocID="{B59702FA-27DF-47B1-9A30-AEBF1C5472EC}" presName="ThreeConn_1-2" presStyleLbl="fgAccFollowNode1" presStyleIdx="0" presStyleCnt="2">
        <dgm:presLayoutVars>
          <dgm:bulletEnabled val="1"/>
        </dgm:presLayoutVars>
      </dgm:prSet>
      <dgm:spPr/>
    </dgm:pt>
    <dgm:pt modelId="{45551A48-5246-40AD-B6A7-C7E3AA3D8712}" type="pres">
      <dgm:prSet presAssocID="{B59702FA-27DF-47B1-9A30-AEBF1C5472EC}" presName="ThreeConn_2-3" presStyleLbl="fgAccFollowNode1" presStyleIdx="1" presStyleCnt="2">
        <dgm:presLayoutVars>
          <dgm:bulletEnabled val="1"/>
        </dgm:presLayoutVars>
      </dgm:prSet>
      <dgm:spPr/>
    </dgm:pt>
    <dgm:pt modelId="{4BE8FAD3-5C03-45F5-986C-6E933E950CFF}" type="pres">
      <dgm:prSet presAssocID="{B59702FA-27DF-47B1-9A30-AEBF1C5472EC}" presName="ThreeNodes_1_text" presStyleLbl="node1" presStyleIdx="2" presStyleCnt="3">
        <dgm:presLayoutVars>
          <dgm:bulletEnabled val="1"/>
        </dgm:presLayoutVars>
      </dgm:prSet>
      <dgm:spPr/>
    </dgm:pt>
    <dgm:pt modelId="{ABDFC8FE-F2BD-4355-8030-64C57044F1D9}" type="pres">
      <dgm:prSet presAssocID="{B59702FA-27DF-47B1-9A30-AEBF1C5472EC}" presName="ThreeNodes_2_text" presStyleLbl="node1" presStyleIdx="2" presStyleCnt="3">
        <dgm:presLayoutVars>
          <dgm:bulletEnabled val="1"/>
        </dgm:presLayoutVars>
      </dgm:prSet>
      <dgm:spPr/>
    </dgm:pt>
    <dgm:pt modelId="{082459A6-172A-4DEC-87B5-BC30D53C52CA}" type="pres">
      <dgm:prSet presAssocID="{B59702FA-27DF-47B1-9A30-AEBF1C5472EC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8177F11-361D-4481-ACF7-212D00C8DF81}" type="presOf" srcId="{A785CA14-CA4F-4303-8B56-2023F73392DC}" destId="{082459A6-172A-4DEC-87B5-BC30D53C52CA}" srcOrd="1" destOrd="0" presId="urn:microsoft.com/office/officeart/2005/8/layout/vProcess5"/>
    <dgm:cxn modelId="{4F0D9327-9F08-4890-8872-866EF9F5EB2E}" type="presOf" srcId="{E336F5A0-3F9D-4C22-AEE2-AA36A594878E}" destId="{ABDFC8FE-F2BD-4355-8030-64C57044F1D9}" srcOrd="1" destOrd="0" presId="urn:microsoft.com/office/officeart/2005/8/layout/vProcess5"/>
    <dgm:cxn modelId="{B0704334-C85D-4DD0-869E-17FABC3EA67B}" srcId="{B59702FA-27DF-47B1-9A30-AEBF1C5472EC}" destId="{A785CA14-CA4F-4303-8B56-2023F73392DC}" srcOrd="2" destOrd="0" parTransId="{059EF639-9E87-467A-94D6-6688BE05712D}" sibTransId="{4A57333E-9FED-404B-9CB0-DE3E05C87E12}"/>
    <dgm:cxn modelId="{12DB1B5F-1EF6-4C58-AFC2-F84206E7699C}" srcId="{B59702FA-27DF-47B1-9A30-AEBF1C5472EC}" destId="{E336F5A0-3F9D-4C22-AEE2-AA36A594878E}" srcOrd="1" destOrd="0" parTransId="{1CD7CCFA-3F54-4ECA-9625-3BDBC3A5ED07}" sibTransId="{83BB4E7E-FAD1-436B-9235-7A2316D95C22}"/>
    <dgm:cxn modelId="{46023566-B2F4-4A17-8029-D0466A558B8A}" type="presOf" srcId="{83BB4E7E-FAD1-436B-9235-7A2316D95C22}" destId="{45551A48-5246-40AD-B6A7-C7E3AA3D8712}" srcOrd="0" destOrd="0" presId="urn:microsoft.com/office/officeart/2005/8/layout/vProcess5"/>
    <dgm:cxn modelId="{F099C86A-5DF7-4F00-AE9B-98E1DC5F0D9B}" type="presOf" srcId="{A42E4759-DAA9-4EBE-9DA5-52089766BB55}" destId="{D10B0969-5B7B-48A9-8A81-E38F099AA65B}" srcOrd="0" destOrd="0" presId="urn:microsoft.com/office/officeart/2005/8/layout/vProcess5"/>
    <dgm:cxn modelId="{AA094887-870C-404A-AD10-F9E74AEEED45}" type="presOf" srcId="{A785CA14-CA4F-4303-8B56-2023F73392DC}" destId="{A1ABA621-3EFF-4294-9D64-E4E04DA2541F}" srcOrd="0" destOrd="0" presId="urn:microsoft.com/office/officeart/2005/8/layout/vProcess5"/>
    <dgm:cxn modelId="{EDDD5794-CD98-409F-A66E-5A1BC4CD3802}" type="presOf" srcId="{8560F822-8276-4C32-93EE-4F0CCF1EB85B}" destId="{4BE8FAD3-5C03-45F5-986C-6E933E950CFF}" srcOrd="1" destOrd="0" presId="urn:microsoft.com/office/officeart/2005/8/layout/vProcess5"/>
    <dgm:cxn modelId="{263B1DA2-476F-4A2E-B759-8B2246DE7B15}" type="presOf" srcId="{E336F5A0-3F9D-4C22-AEE2-AA36A594878E}" destId="{7E57CAA4-B3DC-4301-8804-6410085AAEBA}" srcOrd="0" destOrd="0" presId="urn:microsoft.com/office/officeart/2005/8/layout/vProcess5"/>
    <dgm:cxn modelId="{BBEB4CC9-0C7A-4819-B6E3-187362B07048}" type="presOf" srcId="{8560F822-8276-4C32-93EE-4F0CCF1EB85B}" destId="{D7740FAA-5EC3-4B3C-A081-D36C512AA3E4}" srcOrd="0" destOrd="0" presId="urn:microsoft.com/office/officeart/2005/8/layout/vProcess5"/>
    <dgm:cxn modelId="{F60AF7F2-734D-4E74-AE8A-FDDE70BA6004}" type="presOf" srcId="{B59702FA-27DF-47B1-9A30-AEBF1C5472EC}" destId="{03E03521-B442-45A4-A1C9-8BEF3178EAA8}" srcOrd="0" destOrd="0" presId="urn:microsoft.com/office/officeart/2005/8/layout/vProcess5"/>
    <dgm:cxn modelId="{1A8FDBFC-A451-49C0-99CD-70A05B7EBC7C}" srcId="{B59702FA-27DF-47B1-9A30-AEBF1C5472EC}" destId="{8560F822-8276-4C32-93EE-4F0CCF1EB85B}" srcOrd="0" destOrd="0" parTransId="{579DB833-C126-4543-A079-5AB4736B67AD}" sibTransId="{A42E4759-DAA9-4EBE-9DA5-52089766BB55}"/>
    <dgm:cxn modelId="{87225D69-4D95-4829-BABB-0CB4A289FE68}" type="presParOf" srcId="{03E03521-B442-45A4-A1C9-8BEF3178EAA8}" destId="{818357AB-F34E-4F6E-98BB-9C02D5C848D3}" srcOrd="0" destOrd="0" presId="urn:microsoft.com/office/officeart/2005/8/layout/vProcess5"/>
    <dgm:cxn modelId="{9F9DF94C-7A8B-4E11-86AF-3D4F8CD35EA0}" type="presParOf" srcId="{03E03521-B442-45A4-A1C9-8BEF3178EAA8}" destId="{D7740FAA-5EC3-4B3C-A081-D36C512AA3E4}" srcOrd="1" destOrd="0" presId="urn:microsoft.com/office/officeart/2005/8/layout/vProcess5"/>
    <dgm:cxn modelId="{77141BD7-8108-4440-B711-C67540533B41}" type="presParOf" srcId="{03E03521-B442-45A4-A1C9-8BEF3178EAA8}" destId="{7E57CAA4-B3DC-4301-8804-6410085AAEBA}" srcOrd="2" destOrd="0" presId="urn:microsoft.com/office/officeart/2005/8/layout/vProcess5"/>
    <dgm:cxn modelId="{A820F4A0-6C07-4900-8609-47B156742920}" type="presParOf" srcId="{03E03521-B442-45A4-A1C9-8BEF3178EAA8}" destId="{A1ABA621-3EFF-4294-9D64-E4E04DA2541F}" srcOrd="3" destOrd="0" presId="urn:microsoft.com/office/officeart/2005/8/layout/vProcess5"/>
    <dgm:cxn modelId="{08EA99FA-DC6E-4A72-B5C0-567FA9DDA163}" type="presParOf" srcId="{03E03521-B442-45A4-A1C9-8BEF3178EAA8}" destId="{D10B0969-5B7B-48A9-8A81-E38F099AA65B}" srcOrd="4" destOrd="0" presId="urn:microsoft.com/office/officeart/2005/8/layout/vProcess5"/>
    <dgm:cxn modelId="{112DC7D2-7F4F-4F8A-8F7C-200BF2D9E179}" type="presParOf" srcId="{03E03521-B442-45A4-A1C9-8BEF3178EAA8}" destId="{45551A48-5246-40AD-B6A7-C7E3AA3D8712}" srcOrd="5" destOrd="0" presId="urn:microsoft.com/office/officeart/2005/8/layout/vProcess5"/>
    <dgm:cxn modelId="{36882567-FDDA-400D-ABB5-FB42F59EF604}" type="presParOf" srcId="{03E03521-B442-45A4-A1C9-8BEF3178EAA8}" destId="{4BE8FAD3-5C03-45F5-986C-6E933E950CFF}" srcOrd="6" destOrd="0" presId="urn:microsoft.com/office/officeart/2005/8/layout/vProcess5"/>
    <dgm:cxn modelId="{61731233-CBDB-42C3-BE7B-D112AEF531CF}" type="presParOf" srcId="{03E03521-B442-45A4-A1C9-8BEF3178EAA8}" destId="{ABDFC8FE-F2BD-4355-8030-64C57044F1D9}" srcOrd="7" destOrd="0" presId="urn:microsoft.com/office/officeart/2005/8/layout/vProcess5"/>
    <dgm:cxn modelId="{C5C99C98-BD99-4808-ABCB-BC84722A2735}" type="presParOf" srcId="{03E03521-B442-45A4-A1C9-8BEF3178EAA8}" destId="{082459A6-172A-4DEC-87B5-BC30D53C52C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524B1B-DA75-418B-BEC3-F1612F3FF10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2007850-EF03-460A-BCB8-8226B00FFFAF}">
      <dgm:prSet/>
      <dgm:spPr/>
      <dgm:t>
        <a:bodyPr/>
        <a:lstStyle/>
        <a:p>
          <a:r>
            <a:rPr lang="fi-FI"/>
            <a:t>Ensimmäisen opintovuoden terveystarkastukset </a:t>
          </a:r>
          <a:endParaRPr lang="en-US"/>
        </a:p>
      </dgm:t>
    </dgm:pt>
    <dgm:pt modelId="{CA88B600-1B1F-48C8-8FDC-68A167B9F91E}" type="parTrans" cxnId="{1DF5E10C-221A-463A-8EDA-EF7363CBBF32}">
      <dgm:prSet/>
      <dgm:spPr/>
      <dgm:t>
        <a:bodyPr/>
        <a:lstStyle/>
        <a:p>
          <a:endParaRPr lang="en-US"/>
        </a:p>
      </dgm:t>
    </dgm:pt>
    <dgm:pt modelId="{1E3BA63F-6D9A-4ADC-8791-3440C2944E89}" type="sibTrans" cxnId="{1DF5E10C-221A-463A-8EDA-EF7363CBBF32}">
      <dgm:prSet/>
      <dgm:spPr/>
      <dgm:t>
        <a:bodyPr/>
        <a:lstStyle/>
        <a:p>
          <a:endParaRPr lang="en-US"/>
        </a:p>
      </dgm:t>
    </dgm:pt>
    <dgm:pt modelId="{B8D1C73F-0E43-42A6-AB34-CBCDE7EE0FEB}">
      <dgm:prSet/>
      <dgm:spPr/>
      <dgm:t>
        <a:bodyPr/>
        <a:lstStyle/>
        <a:p>
          <a:r>
            <a:rPr lang="fi-FI"/>
            <a:t>Opiskelukykyyn ja terveyden tukemiseen mm. mielialaan, uneen, ravitsemukseen ja liikuntaan liittyvät asiat.</a:t>
          </a:r>
          <a:endParaRPr lang="en-US"/>
        </a:p>
      </dgm:t>
    </dgm:pt>
    <dgm:pt modelId="{B56F0400-5B50-4933-B192-6FE6A5C32303}" type="parTrans" cxnId="{7F2C6934-6758-46AC-BE17-01A6A2F5E288}">
      <dgm:prSet/>
      <dgm:spPr/>
      <dgm:t>
        <a:bodyPr/>
        <a:lstStyle/>
        <a:p>
          <a:endParaRPr lang="en-US"/>
        </a:p>
      </dgm:t>
    </dgm:pt>
    <dgm:pt modelId="{D2537E4F-509B-411A-9800-84AADE7C00D7}" type="sibTrans" cxnId="{7F2C6934-6758-46AC-BE17-01A6A2F5E288}">
      <dgm:prSet/>
      <dgm:spPr/>
      <dgm:t>
        <a:bodyPr/>
        <a:lstStyle/>
        <a:p>
          <a:endParaRPr lang="en-US"/>
        </a:p>
      </dgm:t>
    </dgm:pt>
    <dgm:pt modelId="{C2F97193-27F0-42BD-9AFA-8E6FD4C5E3D4}">
      <dgm:prSet/>
      <dgm:spPr/>
      <dgm:t>
        <a:bodyPr/>
        <a:lstStyle/>
        <a:p>
          <a:r>
            <a:rPr lang="fi-FI"/>
            <a:t>Seksuaaliterveyteen ja raskauden ehkäisyyn liittyvät asiat</a:t>
          </a:r>
          <a:endParaRPr lang="en-US"/>
        </a:p>
      </dgm:t>
    </dgm:pt>
    <dgm:pt modelId="{FB9DF95A-18A2-4D8F-9789-74C3E884D57C}" type="parTrans" cxnId="{7A3718C6-04E6-4D57-B78B-95909F871378}">
      <dgm:prSet/>
      <dgm:spPr/>
      <dgm:t>
        <a:bodyPr/>
        <a:lstStyle/>
        <a:p>
          <a:endParaRPr lang="en-US"/>
        </a:p>
      </dgm:t>
    </dgm:pt>
    <dgm:pt modelId="{8EE93C94-10EC-4449-BD90-6278B76CAD97}" type="sibTrans" cxnId="{7A3718C6-04E6-4D57-B78B-95909F871378}">
      <dgm:prSet/>
      <dgm:spPr/>
      <dgm:t>
        <a:bodyPr/>
        <a:lstStyle/>
        <a:p>
          <a:endParaRPr lang="en-US"/>
        </a:p>
      </dgm:t>
    </dgm:pt>
    <dgm:pt modelId="{02303A15-EF36-457C-B578-AB4031AF2CF7}">
      <dgm:prSet/>
      <dgm:spPr/>
      <dgm:t>
        <a:bodyPr/>
        <a:lstStyle/>
        <a:p>
          <a:r>
            <a:rPr lang="fi-FI"/>
            <a:t>Rokotukset</a:t>
          </a:r>
          <a:endParaRPr lang="en-US"/>
        </a:p>
      </dgm:t>
    </dgm:pt>
    <dgm:pt modelId="{FEE4E887-4CF8-4BD9-83AD-249EE9C1A7D5}" type="parTrans" cxnId="{6B0A3E2B-C251-4D9A-9B1D-71ACC3C43A29}">
      <dgm:prSet/>
      <dgm:spPr/>
      <dgm:t>
        <a:bodyPr/>
        <a:lstStyle/>
        <a:p>
          <a:endParaRPr lang="en-US"/>
        </a:p>
      </dgm:t>
    </dgm:pt>
    <dgm:pt modelId="{309331C5-7895-4D94-8AE9-D08DC5D31235}" type="sibTrans" cxnId="{6B0A3E2B-C251-4D9A-9B1D-71ACC3C43A29}">
      <dgm:prSet/>
      <dgm:spPr/>
      <dgm:t>
        <a:bodyPr/>
        <a:lstStyle/>
        <a:p>
          <a:endParaRPr lang="en-US"/>
        </a:p>
      </dgm:t>
    </dgm:pt>
    <dgm:pt modelId="{108A8456-AAF8-4D61-860F-1B92003F7C3D}">
      <dgm:prSet/>
      <dgm:spPr/>
      <dgm:t>
        <a:bodyPr/>
        <a:lstStyle/>
        <a:p>
          <a:r>
            <a:rPr lang="fi-FI"/>
            <a:t>Puolustusvoimien ennakkoterveystarkastukset</a:t>
          </a:r>
          <a:endParaRPr lang="en-US"/>
        </a:p>
      </dgm:t>
    </dgm:pt>
    <dgm:pt modelId="{575ECEFA-B786-4DCD-8005-63C30340A87E}" type="parTrans" cxnId="{201B27B1-7D36-4C48-9C06-D58F6996EEE0}">
      <dgm:prSet/>
      <dgm:spPr/>
      <dgm:t>
        <a:bodyPr/>
        <a:lstStyle/>
        <a:p>
          <a:endParaRPr lang="en-US"/>
        </a:p>
      </dgm:t>
    </dgm:pt>
    <dgm:pt modelId="{3B876DA6-2F14-497D-8A08-058E7C8BC73A}" type="sibTrans" cxnId="{201B27B1-7D36-4C48-9C06-D58F6996EEE0}">
      <dgm:prSet/>
      <dgm:spPr/>
      <dgm:t>
        <a:bodyPr/>
        <a:lstStyle/>
        <a:p>
          <a:endParaRPr lang="en-US"/>
        </a:p>
      </dgm:t>
    </dgm:pt>
    <dgm:pt modelId="{08756FD3-1C83-476C-A29B-0F4DF6E574F4}" type="pres">
      <dgm:prSet presAssocID="{F8524B1B-DA75-418B-BEC3-F1612F3FF103}" presName="vert0" presStyleCnt="0">
        <dgm:presLayoutVars>
          <dgm:dir/>
          <dgm:animOne val="branch"/>
          <dgm:animLvl val="lvl"/>
        </dgm:presLayoutVars>
      </dgm:prSet>
      <dgm:spPr/>
    </dgm:pt>
    <dgm:pt modelId="{BA2C8801-4646-4E9B-9E83-4D1D760E17BE}" type="pres">
      <dgm:prSet presAssocID="{02007850-EF03-460A-BCB8-8226B00FFFAF}" presName="thickLine" presStyleLbl="alignNode1" presStyleIdx="0" presStyleCnt="5"/>
      <dgm:spPr/>
    </dgm:pt>
    <dgm:pt modelId="{59B9FE02-9BE9-44B7-A0B9-0E350FB39070}" type="pres">
      <dgm:prSet presAssocID="{02007850-EF03-460A-BCB8-8226B00FFFAF}" presName="horz1" presStyleCnt="0"/>
      <dgm:spPr/>
    </dgm:pt>
    <dgm:pt modelId="{A8B66CDB-2945-4A83-9CA2-E2B0FA943CCB}" type="pres">
      <dgm:prSet presAssocID="{02007850-EF03-460A-BCB8-8226B00FFFAF}" presName="tx1" presStyleLbl="revTx" presStyleIdx="0" presStyleCnt="5"/>
      <dgm:spPr/>
    </dgm:pt>
    <dgm:pt modelId="{99F4CA73-AB75-4181-92CE-4D7CEF846CEF}" type="pres">
      <dgm:prSet presAssocID="{02007850-EF03-460A-BCB8-8226B00FFFAF}" presName="vert1" presStyleCnt="0"/>
      <dgm:spPr/>
    </dgm:pt>
    <dgm:pt modelId="{AB8F1372-9A12-40DA-8075-989959D5E086}" type="pres">
      <dgm:prSet presAssocID="{B8D1C73F-0E43-42A6-AB34-CBCDE7EE0FEB}" presName="thickLine" presStyleLbl="alignNode1" presStyleIdx="1" presStyleCnt="5"/>
      <dgm:spPr/>
    </dgm:pt>
    <dgm:pt modelId="{1FF7F3B7-31FC-4B14-9B2E-84C7617141B6}" type="pres">
      <dgm:prSet presAssocID="{B8D1C73F-0E43-42A6-AB34-CBCDE7EE0FEB}" presName="horz1" presStyleCnt="0"/>
      <dgm:spPr/>
    </dgm:pt>
    <dgm:pt modelId="{72A8226E-D718-4B52-9489-E3601D85644C}" type="pres">
      <dgm:prSet presAssocID="{B8D1C73F-0E43-42A6-AB34-CBCDE7EE0FEB}" presName="tx1" presStyleLbl="revTx" presStyleIdx="1" presStyleCnt="5"/>
      <dgm:spPr/>
    </dgm:pt>
    <dgm:pt modelId="{59899CF4-79F8-49E6-AE8C-C294C76E449D}" type="pres">
      <dgm:prSet presAssocID="{B8D1C73F-0E43-42A6-AB34-CBCDE7EE0FEB}" presName="vert1" presStyleCnt="0"/>
      <dgm:spPr/>
    </dgm:pt>
    <dgm:pt modelId="{CF8E37A0-9821-4B87-B480-B6228AF392AB}" type="pres">
      <dgm:prSet presAssocID="{C2F97193-27F0-42BD-9AFA-8E6FD4C5E3D4}" presName="thickLine" presStyleLbl="alignNode1" presStyleIdx="2" presStyleCnt="5"/>
      <dgm:spPr/>
    </dgm:pt>
    <dgm:pt modelId="{2827F6AE-565D-4EBE-91E0-707DF786AAFB}" type="pres">
      <dgm:prSet presAssocID="{C2F97193-27F0-42BD-9AFA-8E6FD4C5E3D4}" presName="horz1" presStyleCnt="0"/>
      <dgm:spPr/>
    </dgm:pt>
    <dgm:pt modelId="{00CE787F-539E-47EB-B5CA-DBBB4D986D60}" type="pres">
      <dgm:prSet presAssocID="{C2F97193-27F0-42BD-9AFA-8E6FD4C5E3D4}" presName="tx1" presStyleLbl="revTx" presStyleIdx="2" presStyleCnt="5"/>
      <dgm:spPr/>
    </dgm:pt>
    <dgm:pt modelId="{D373F949-B353-4BB1-A702-30E8B4F8D082}" type="pres">
      <dgm:prSet presAssocID="{C2F97193-27F0-42BD-9AFA-8E6FD4C5E3D4}" presName="vert1" presStyleCnt="0"/>
      <dgm:spPr/>
    </dgm:pt>
    <dgm:pt modelId="{FA6BB3DB-CAFF-4526-A657-A044E8374978}" type="pres">
      <dgm:prSet presAssocID="{02303A15-EF36-457C-B578-AB4031AF2CF7}" presName="thickLine" presStyleLbl="alignNode1" presStyleIdx="3" presStyleCnt="5"/>
      <dgm:spPr/>
    </dgm:pt>
    <dgm:pt modelId="{FA715F17-BB50-4DDB-979C-82EB7AA8AA20}" type="pres">
      <dgm:prSet presAssocID="{02303A15-EF36-457C-B578-AB4031AF2CF7}" presName="horz1" presStyleCnt="0"/>
      <dgm:spPr/>
    </dgm:pt>
    <dgm:pt modelId="{C56E5C89-7EF2-4785-9E25-E3943B78A7BF}" type="pres">
      <dgm:prSet presAssocID="{02303A15-EF36-457C-B578-AB4031AF2CF7}" presName="tx1" presStyleLbl="revTx" presStyleIdx="3" presStyleCnt="5"/>
      <dgm:spPr/>
    </dgm:pt>
    <dgm:pt modelId="{5BA8E436-E59F-469D-9884-AEC4DC5B6071}" type="pres">
      <dgm:prSet presAssocID="{02303A15-EF36-457C-B578-AB4031AF2CF7}" presName="vert1" presStyleCnt="0"/>
      <dgm:spPr/>
    </dgm:pt>
    <dgm:pt modelId="{F8AA8CD7-BBB3-401C-963C-5EFCE5F82603}" type="pres">
      <dgm:prSet presAssocID="{108A8456-AAF8-4D61-860F-1B92003F7C3D}" presName="thickLine" presStyleLbl="alignNode1" presStyleIdx="4" presStyleCnt="5"/>
      <dgm:spPr/>
    </dgm:pt>
    <dgm:pt modelId="{6F5C76E6-38D9-4B59-8B55-29109755077A}" type="pres">
      <dgm:prSet presAssocID="{108A8456-AAF8-4D61-860F-1B92003F7C3D}" presName="horz1" presStyleCnt="0"/>
      <dgm:spPr/>
    </dgm:pt>
    <dgm:pt modelId="{41787D32-8BBC-43C4-A9BC-2C2C7083BFB5}" type="pres">
      <dgm:prSet presAssocID="{108A8456-AAF8-4D61-860F-1B92003F7C3D}" presName="tx1" presStyleLbl="revTx" presStyleIdx="4" presStyleCnt="5"/>
      <dgm:spPr/>
    </dgm:pt>
    <dgm:pt modelId="{711252CA-C02D-4D3B-8305-37C5E34C116B}" type="pres">
      <dgm:prSet presAssocID="{108A8456-AAF8-4D61-860F-1B92003F7C3D}" presName="vert1" presStyleCnt="0"/>
      <dgm:spPr/>
    </dgm:pt>
  </dgm:ptLst>
  <dgm:cxnLst>
    <dgm:cxn modelId="{1DF5E10C-221A-463A-8EDA-EF7363CBBF32}" srcId="{F8524B1B-DA75-418B-BEC3-F1612F3FF103}" destId="{02007850-EF03-460A-BCB8-8226B00FFFAF}" srcOrd="0" destOrd="0" parTransId="{CA88B600-1B1F-48C8-8FDC-68A167B9F91E}" sibTransId="{1E3BA63F-6D9A-4ADC-8791-3440C2944E89}"/>
    <dgm:cxn modelId="{6B0A3E2B-C251-4D9A-9B1D-71ACC3C43A29}" srcId="{F8524B1B-DA75-418B-BEC3-F1612F3FF103}" destId="{02303A15-EF36-457C-B578-AB4031AF2CF7}" srcOrd="3" destOrd="0" parTransId="{FEE4E887-4CF8-4BD9-83AD-249EE9C1A7D5}" sibTransId="{309331C5-7895-4D94-8AE9-D08DC5D31235}"/>
    <dgm:cxn modelId="{7F2C6934-6758-46AC-BE17-01A6A2F5E288}" srcId="{F8524B1B-DA75-418B-BEC3-F1612F3FF103}" destId="{B8D1C73F-0E43-42A6-AB34-CBCDE7EE0FEB}" srcOrd="1" destOrd="0" parTransId="{B56F0400-5B50-4933-B192-6FE6A5C32303}" sibTransId="{D2537E4F-509B-411A-9800-84AADE7C00D7}"/>
    <dgm:cxn modelId="{B33C7A40-8431-4E78-92B5-AA722BC5BA96}" type="presOf" srcId="{B8D1C73F-0E43-42A6-AB34-CBCDE7EE0FEB}" destId="{72A8226E-D718-4B52-9489-E3601D85644C}" srcOrd="0" destOrd="0" presId="urn:microsoft.com/office/officeart/2008/layout/LinedList"/>
    <dgm:cxn modelId="{747AD34D-18A8-4920-AAC5-049DD9D523DD}" type="presOf" srcId="{C2F97193-27F0-42BD-9AFA-8E6FD4C5E3D4}" destId="{00CE787F-539E-47EB-B5CA-DBBB4D986D60}" srcOrd="0" destOrd="0" presId="urn:microsoft.com/office/officeart/2008/layout/LinedList"/>
    <dgm:cxn modelId="{DFE8187A-792C-479D-AF08-2F7AED0650B9}" type="presOf" srcId="{108A8456-AAF8-4D61-860F-1B92003F7C3D}" destId="{41787D32-8BBC-43C4-A9BC-2C2C7083BFB5}" srcOrd="0" destOrd="0" presId="urn:microsoft.com/office/officeart/2008/layout/LinedList"/>
    <dgm:cxn modelId="{23DB1D95-50B0-4EC1-B364-51880E3DE315}" type="presOf" srcId="{F8524B1B-DA75-418B-BEC3-F1612F3FF103}" destId="{08756FD3-1C83-476C-A29B-0F4DF6E574F4}" srcOrd="0" destOrd="0" presId="urn:microsoft.com/office/officeart/2008/layout/LinedList"/>
    <dgm:cxn modelId="{9622F195-4151-4A19-92BA-989227B20FE4}" type="presOf" srcId="{02007850-EF03-460A-BCB8-8226B00FFFAF}" destId="{A8B66CDB-2945-4A83-9CA2-E2B0FA943CCB}" srcOrd="0" destOrd="0" presId="urn:microsoft.com/office/officeart/2008/layout/LinedList"/>
    <dgm:cxn modelId="{201B27B1-7D36-4C48-9C06-D58F6996EEE0}" srcId="{F8524B1B-DA75-418B-BEC3-F1612F3FF103}" destId="{108A8456-AAF8-4D61-860F-1B92003F7C3D}" srcOrd="4" destOrd="0" parTransId="{575ECEFA-B786-4DCD-8005-63C30340A87E}" sibTransId="{3B876DA6-2F14-497D-8A08-058E7C8BC73A}"/>
    <dgm:cxn modelId="{7A3718C6-04E6-4D57-B78B-95909F871378}" srcId="{F8524B1B-DA75-418B-BEC3-F1612F3FF103}" destId="{C2F97193-27F0-42BD-9AFA-8E6FD4C5E3D4}" srcOrd="2" destOrd="0" parTransId="{FB9DF95A-18A2-4D8F-9789-74C3E884D57C}" sibTransId="{8EE93C94-10EC-4449-BD90-6278B76CAD97}"/>
    <dgm:cxn modelId="{A456BDD2-F348-4D38-819D-ACF644410F37}" type="presOf" srcId="{02303A15-EF36-457C-B578-AB4031AF2CF7}" destId="{C56E5C89-7EF2-4785-9E25-E3943B78A7BF}" srcOrd="0" destOrd="0" presId="urn:microsoft.com/office/officeart/2008/layout/LinedList"/>
    <dgm:cxn modelId="{6894AFE1-3EC9-4FA9-9CD7-30496E018F54}" type="presParOf" srcId="{08756FD3-1C83-476C-A29B-0F4DF6E574F4}" destId="{BA2C8801-4646-4E9B-9E83-4D1D760E17BE}" srcOrd="0" destOrd="0" presId="urn:microsoft.com/office/officeart/2008/layout/LinedList"/>
    <dgm:cxn modelId="{14DE7989-EEB2-49C6-A4A5-A1B81F62E29A}" type="presParOf" srcId="{08756FD3-1C83-476C-A29B-0F4DF6E574F4}" destId="{59B9FE02-9BE9-44B7-A0B9-0E350FB39070}" srcOrd="1" destOrd="0" presId="urn:microsoft.com/office/officeart/2008/layout/LinedList"/>
    <dgm:cxn modelId="{DA7965AB-486E-4EA2-8839-58A7D35EA47B}" type="presParOf" srcId="{59B9FE02-9BE9-44B7-A0B9-0E350FB39070}" destId="{A8B66CDB-2945-4A83-9CA2-E2B0FA943CCB}" srcOrd="0" destOrd="0" presId="urn:microsoft.com/office/officeart/2008/layout/LinedList"/>
    <dgm:cxn modelId="{44208665-7DA0-4CDB-B960-98E2D1A82D06}" type="presParOf" srcId="{59B9FE02-9BE9-44B7-A0B9-0E350FB39070}" destId="{99F4CA73-AB75-4181-92CE-4D7CEF846CEF}" srcOrd="1" destOrd="0" presId="urn:microsoft.com/office/officeart/2008/layout/LinedList"/>
    <dgm:cxn modelId="{0EE6886A-C68D-4657-A016-9AC18CD3B8DA}" type="presParOf" srcId="{08756FD3-1C83-476C-A29B-0F4DF6E574F4}" destId="{AB8F1372-9A12-40DA-8075-989959D5E086}" srcOrd="2" destOrd="0" presId="urn:microsoft.com/office/officeart/2008/layout/LinedList"/>
    <dgm:cxn modelId="{AB3FFBE6-EEA9-4EAC-9A53-524EC32C44F8}" type="presParOf" srcId="{08756FD3-1C83-476C-A29B-0F4DF6E574F4}" destId="{1FF7F3B7-31FC-4B14-9B2E-84C7617141B6}" srcOrd="3" destOrd="0" presId="urn:microsoft.com/office/officeart/2008/layout/LinedList"/>
    <dgm:cxn modelId="{FC93D565-30E0-4690-A9BE-0D5D526BE054}" type="presParOf" srcId="{1FF7F3B7-31FC-4B14-9B2E-84C7617141B6}" destId="{72A8226E-D718-4B52-9489-E3601D85644C}" srcOrd="0" destOrd="0" presId="urn:microsoft.com/office/officeart/2008/layout/LinedList"/>
    <dgm:cxn modelId="{0AD8CB8A-A1DE-4555-8587-2E6B102BBF90}" type="presParOf" srcId="{1FF7F3B7-31FC-4B14-9B2E-84C7617141B6}" destId="{59899CF4-79F8-49E6-AE8C-C294C76E449D}" srcOrd="1" destOrd="0" presId="urn:microsoft.com/office/officeart/2008/layout/LinedList"/>
    <dgm:cxn modelId="{667C9AEC-8292-426B-8ECC-E4631D8D5EBC}" type="presParOf" srcId="{08756FD3-1C83-476C-A29B-0F4DF6E574F4}" destId="{CF8E37A0-9821-4B87-B480-B6228AF392AB}" srcOrd="4" destOrd="0" presId="urn:microsoft.com/office/officeart/2008/layout/LinedList"/>
    <dgm:cxn modelId="{DB5E81AD-4F3F-49AF-822D-04176A067702}" type="presParOf" srcId="{08756FD3-1C83-476C-A29B-0F4DF6E574F4}" destId="{2827F6AE-565D-4EBE-91E0-707DF786AAFB}" srcOrd="5" destOrd="0" presId="urn:microsoft.com/office/officeart/2008/layout/LinedList"/>
    <dgm:cxn modelId="{59C246CA-4AFF-45BD-AD8C-E242F0A14F90}" type="presParOf" srcId="{2827F6AE-565D-4EBE-91E0-707DF786AAFB}" destId="{00CE787F-539E-47EB-B5CA-DBBB4D986D60}" srcOrd="0" destOrd="0" presId="urn:microsoft.com/office/officeart/2008/layout/LinedList"/>
    <dgm:cxn modelId="{038FDCA0-249B-4F3E-895E-831C178FEB6D}" type="presParOf" srcId="{2827F6AE-565D-4EBE-91E0-707DF786AAFB}" destId="{D373F949-B353-4BB1-A702-30E8B4F8D082}" srcOrd="1" destOrd="0" presId="urn:microsoft.com/office/officeart/2008/layout/LinedList"/>
    <dgm:cxn modelId="{7CCC7787-2C80-42CA-A423-D504C7D7C454}" type="presParOf" srcId="{08756FD3-1C83-476C-A29B-0F4DF6E574F4}" destId="{FA6BB3DB-CAFF-4526-A657-A044E8374978}" srcOrd="6" destOrd="0" presId="urn:microsoft.com/office/officeart/2008/layout/LinedList"/>
    <dgm:cxn modelId="{77BEDDE8-184E-4B00-98CB-A4CD26449102}" type="presParOf" srcId="{08756FD3-1C83-476C-A29B-0F4DF6E574F4}" destId="{FA715F17-BB50-4DDB-979C-82EB7AA8AA20}" srcOrd="7" destOrd="0" presId="urn:microsoft.com/office/officeart/2008/layout/LinedList"/>
    <dgm:cxn modelId="{5D80E62E-656B-4F83-864C-61A0856C2D46}" type="presParOf" srcId="{FA715F17-BB50-4DDB-979C-82EB7AA8AA20}" destId="{C56E5C89-7EF2-4785-9E25-E3943B78A7BF}" srcOrd="0" destOrd="0" presId="urn:microsoft.com/office/officeart/2008/layout/LinedList"/>
    <dgm:cxn modelId="{68B31DC3-DFE4-48E0-9766-691372B06A6A}" type="presParOf" srcId="{FA715F17-BB50-4DDB-979C-82EB7AA8AA20}" destId="{5BA8E436-E59F-469D-9884-AEC4DC5B6071}" srcOrd="1" destOrd="0" presId="urn:microsoft.com/office/officeart/2008/layout/LinedList"/>
    <dgm:cxn modelId="{9EF5FBD1-7822-470A-908E-CB43073C48AC}" type="presParOf" srcId="{08756FD3-1C83-476C-A29B-0F4DF6E574F4}" destId="{F8AA8CD7-BBB3-401C-963C-5EFCE5F82603}" srcOrd="8" destOrd="0" presId="urn:microsoft.com/office/officeart/2008/layout/LinedList"/>
    <dgm:cxn modelId="{AE7BA857-E4AD-40B1-A8FF-ECEE7F289239}" type="presParOf" srcId="{08756FD3-1C83-476C-A29B-0F4DF6E574F4}" destId="{6F5C76E6-38D9-4B59-8B55-29109755077A}" srcOrd="9" destOrd="0" presId="urn:microsoft.com/office/officeart/2008/layout/LinedList"/>
    <dgm:cxn modelId="{724D52D2-9B10-44B1-A08B-3E80F9EB7C8D}" type="presParOf" srcId="{6F5C76E6-38D9-4B59-8B55-29109755077A}" destId="{41787D32-8BBC-43C4-A9BC-2C2C7083BFB5}" srcOrd="0" destOrd="0" presId="urn:microsoft.com/office/officeart/2008/layout/LinedList"/>
    <dgm:cxn modelId="{2E8D6400-3DFD-4431-8521-C728B60C5C6C}" type="presParOf" srcId="{6F5C76E6-38D9-4B59-8B55-29109755077A}" destId="{711252CA-C02D-4D3B-8305-37C5E34C116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4E6CA0-4751-4976-9FB3-6426901A106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B5ED924-35F1-4B55-9861-93E5CF06901D}">
      <dgm:prSet/>
      <dgm:spPr/>
      <dgm:t>
        <a:bodyPr/>
        <a:lstStyle/>
        <a:p>
          <a:r>
            <a:rPr lang="fi-FI"/>
            <a:t>Laboratorio- ja röntgenpalvelut pääterveysaseman viereisessä, tulliportinkatu 17</a:t>
          </a:r>
          <a:endParaRPr lang="en-US"/>
        </a:p>
      </dgm:t>
    </dgm:pt>
    <dgm:pt modelId="{76E7E2A4-D21E-4097-8A90-2464089C2370}" type="parTrans" cxnId="{FF76E05E-A640-4C40-ADA0-98A4805DA811}">
      <dgm:prSet/>
      <dgm:spPr/>
      <dgm:t>
        <a:bodyPr/>
        <a:lstStyle/>
        <a:p>
          <a:endParaRPr lang="en-US"/>
        </a:p>
      </dgm:t>
    </dgm:pt>
    <dgm:pt modelId="{2DBFA513-81C2-4714-A11B-FBDA9E68EEAE}" type="sibTrans" cxnId="{FF76E05E-A640-4C40-ADA0-98A4805DA811}">
      <dgm:prSet/>
      <dgm:spPr/>
      <dgm:t>
        <a:bodyPr/>
        <a:lstStyle/>
        <a:p>
          <a:endParaRPr lang="en-US"/>
        </a:p>
      </dgm:t>
    </dgm:pt>
    <dgm:pt modelId="{67F8758E-4B6F-40A8-8A3C-070FDBB5BFC4}">
      <dgm:prSet/>
      <dgm:spPr/>
      <dgm:t>
        <a:bodyPr/>
        <a:lstStyle/>
        <a:p>
          <a:r>
            <a:rPr lang="fi-FI"/>
            <a:t>Hammashoito keskitetty ajanvaraus 017186111 klo 7.45-11</a:t>
          </a:r>
          <a:endParaRPr lang="en-US"/>
        </a:p>
      </dgm:t>
    </dgm:pt>
    <dgm:pt modelId="{1AFB6F0D-EB08-4351-A2A0-02E6D4263995}" type="parTrans" cxnId="{974EC1CD-5742-4954-8BD1-E4A6257F8D74}">
      <dgm:prSet/>
      <dgm:spPr/>
      <dgm:t>
        <a:bodyPr/>
        <a:lstStyle/>
        <a:p>
          <a:endParaRPr lang="en-US"/>
        </a:p>
      </dgm:t>
    </dgm:pt>
    <dgm:pt modelId="{A8EF792B-881B-4E1A-9940-6D4EE91BBAAA}" type="sibTrans" cxnId="{974EC1CD-5742-4954-8BD1-E4A6257F8D74}">
      <dgm:prSet/>
      <dgm:spPr/>
      <dgm:t>
        <a:bodyPr/>
        <a:lstStyle/>
        <a:p>
          <a:endParaRPr lang="en-US"/>
        </a:p>
      </dgm:t>
    </dgm:pt>
    <dgm:pt modelId="{29CDCB8C-B749-4851-8DB6-0C1773A1DDA2}" type="pres">
      <dgm:prSet presAssocID="{BA4E6CA0-4751-4976-9FB3-6426901A1067}" presName="root" presStyleCnt="0">
        <dgm:presLayoutVars>
          <dgm:dir/>
          <dgm:resizeHandles val="exact"/>
        </dgm:presLayoutVars>
      </dgm:prSet>
      <dgm:spPr/>
    </dgm:pt>
    <dgm:pt modelId="{C3A67366-AB3F-4861-BC19-A21BE8D71B82}" type="pres">
      <dgm:prSet presAssocID="{BB5ED924-35F1-4B55-9861-93E5CF06901D}" presName="compNode" presStyleCnt="0"/>
      <dgm:spPr/>
    </dgm:pt>
    <dgm:pt modelId="{A2613260-7251-43C2-8A4E-1A8F595C9C3C}" type="pres">
      <dgm:prSet presAssocID="{BB5ED924-35F1-4B55-9861-93E5CF06901D}" presName="bgRect" presStyleLbl="bgShp" presStyleIdx="0" presStyleCnt="2"/>
      <dgm:spPr/>
    </dgm:pt>
    <dgm:pt modelId="{5D6F4D55-F76E-4E69-AA8A-D77B4C97B71F}" type="pres">
      <dgm:prSet presAssocID="{BB5ED924-35F1-4B55-9861-93E5CF06901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4EB4A40F-7691-4F8D-B4D4-D88BC886667D}" type="pres">
      <dgm:prSet presAssocID="{BB5ED924-35F1-4B55-9861-93E5CF06901D}" presName="spaceRect" presStyleCnt="0"/>
      <dgm:spPr/>
    </dgm:pt>
    <dgm:pt modelId="{BA87B921-2033-46ED-97F1-9569EDDEBEA8}" type="pres">
      <dgm:prSet presAssocID="{BB5ED924-35F1-4B55-9861-93E5CF06901D}" presName="parTx" presStyleLbl="revTx" presStyleIdx="0" presStyleCnt="2">
        <dgm:presLayoutVars>
          <dgm:chMax val="0"/>
          <dgm:chPref val="0"/>
        </dgm:presLayoutVars>
      </dgm:prSet>
      <dgm:spPr/>
    </dgm:pt>
    <dgm:pt modelId="{2B12D74D-AD5D-47BD-BEAE-BC1D3CC8CD3B}" type="pres">
      <dgm:prSet presAssocID="{2DBFA513-81C2-4714-A11B-FBDA9E68EEAE}" presName="sibTrans" presStyleCnt="0"/>
      <dgm:spPr/>
    </dgm:pt>
    <dgm:pt modelId="{19354BCD-8D62-4F19-BB4F-C5B8E042344A}" type="pres">
      <dgm:prSet presAssocID="{67F8758E-4B6F-40A8-8A3C-070FDBB5BFC4}" presName="compNode" presStyleCnt="0"/>
      <dgm:spPr/>
    </dgm:pt>
    <dgm:pt modelId="{06B0CAEE-2837-4578-8C9D-0FDF2109367E}" type="pres">
      <dgm:prSet presAssocID="{67F8758E-4B6F-40A8-8A3C-070FDBB5BFC4}" presName="bgRect" presStyleLbl="bgShp" presStyleIdx="1" presStyleCnt="2"/>
      <dgm:spPr/>
    </dgm:pt>
    <dgm:pt modelId="{31BF1E77-D561-4B67-BC18-F4FA3DD2AB8F}" type="pres">
      <dgm:prSet presAssocID="{67F8758E-4B6F-40A8-8A3C-070FDBB5BFC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rkko"/>
        </a:ext>
      </dgm:extLst>
    </dgm:pt>
    <dgm:pt modelId="{EB0E8A98-1AAB-4DF4-ACA1-C22635626541}" type="pres">
      <dgm:prSet presAssocID="{67F8758E-4B6F-40A8-8A3C-070FDBB5BFC4}" presName="spaceRect" presStyleCnt="0"/>
      <dgm:spPr/>
    </dgm:pt>
    <dgm:pt modelId="{85C52790-061C-4B09-B274-655FE6642623}" type="pres">
      <dgm:prSet presAssocID="{67F8758E-4B6F-40A8-8A3C-070FDBB5BFC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33F0325-1AFB-4923-91CA-2B031DD477E7}" type="presOf" srcId="{BA4E6CA0-4751-4976-9FB3-6426901A1067}" destId="{29CDCB8C-B749-4851-8DB6-0C1773A1DDA2}" srcOrd="0" destOrd="0" presId="urn:microsoft.com/office/officeart/2018/2/layout/IconVerticalSolidList"/>
    <dgm:cxn modelId="{FF76E05E-A640-4C40-ADA0-98A4805DA811}" srcId="{BA4E6CA0-4751-4976-9FB3-6426901A1067}" destId="{BB5ED924-35F1-4B55-9861-93E5CF06901D}" srcOrd="0" destOrd="0" parTransId="{76E7E2A4-D21E-4097-8A90-2464089C2370}" sibTransId="{2DBFA513-81C2-4714-A11B-FBDA9E68EEAE}"/>
    <dgm:cxn modelId="{D7ECBC7C-6D82-43E9-9A43-C826C473C525}" type="presOf" srcId="{BB5ED924-35F1-4B55-9861-93E5CF06901D}" destId="{BA87B921-2033-46ED-97F1-9569EDDEBEA8}" srcOrd="0" destOrd="0" presId="urn:microsoft.com/office/officeart/2018/2/layout/IconVerticalSolidList"/>
    <dgm:cxn modelId="{974EC1CD-5742-4954-8BD1-E4A6257F8D74}" srcId="{BA4E6CA0-4751-4976-9FB3-6426901A1067}" destId="{67F8758E-4B6F-40A8-8A3C-070FDBB5BFC4}" srcOrd="1" destOrd="0" parTransId="{1AFB6F0D-EB08-4351-A2A0-02E6D4263995}" sibTransId="{A8EF792B-881B-4E1A-9940-6D4EE91BBAAA}"/>
    <dgm:cxn modelId="{5F42B2E2-9CF8-4C86-A047-19AEFB12C353}" type="presOf" srcId="{67F8758E-4B6F-40A8-8A3C-070FDBB5BFC4}" destId="{85C52790-061C-4B09-B274-655FE6642623}" srcOrd="0" destOrd="0" presId="urn:microsoft.com/office/officeart/2018/2/layout/IconVerticalSolidList"/>
    <dgm:cxn modelId="{7A5C6F85-6E69-44EA-A8F4-2AB94FE8C3F8}" type="presParOf" srcId="{29CDCB8C-B749-4851-8DB6-0C1773A1DDA2}" destId="{C3A67366-AB3F-4861-BC19-A21BE8D71B82}" srcOrd="0" destOrd="0" presId="urn:microsoft.com/office/officeart/2018/2/layout/IconVerticalSolidList"/>
    <dgm:cxn modelId="{355F451B-896D-4F87-9CAE-049C5FCC68F4}" type="presParOf" srcId="{C3A67366-AB3F-4861-BC19-A21BE8D71B82}" destId="{A2613260-7251-43C2-8A4E-1A8F595C9C3C}" srcOrd="0" destOrd="0" presId="urn:microsoft.com/office/officeart/2018/2/layout/IconVerticalSolidList"/>
    <dgm:cxn modelId="{0EC35B77-AE5D-4EBD-89CD-1AB0C31F11F5}" type="presParOf" srcId="{C3A67366-AB3F-4861-BC19-A21BE8D71B82}" destId="{5D6F4D55-F76E-4E69-AA8A-D77B4C97B71F}" srcOrd="1" destOrd="0" presId="urn:microsoft.com/office/officeart/2018/2/layout/IconVerticalSolidList"/>
    <dgm:cxn modelId="{43F318E6-EF70-426F-8255-498F7C4354E6}" type="presParOf" srcId="{C3A67366-AB3F-4861-BC19-A21BE8D71B82}" destId="{4EB4A40F-7691-4F8D-B4D4-D88BC886667D}" srcOrd="2" destOrd="0" presId="urn:microsoft.com/office/officeart/2018/2/layout/IconVerticalSolidList"/>
    <dgm:cxn modelId="{CCE78015-C077-4E90-AADE-D6EDF67DBBAC}" type="presParOf" srcId="{C3A67366-AB3F-4861-BC19-A21BE8D71B82}" destId="{BA87B921-2033-46ED-97F1-9569EDDEBEA8}" srcOrd="3" destOrd="0" presId="urn:microsoft.com/office/officeart/2018/2/layout/IconVerticalSolidList"/>
    <dgm:cxn modelId="{4F870DEE-3381-44E7-99C6-CC59F249990B}" type="presParOf" srcId="{29CDCB8C-B749-4851-8DB6-0C1773A1DDA2}" destId="{2B12D74D-AD5D-47BD-BEAE-BC1D3CC8CD3B}" srcOrd="1" destOrd="0" presId="urn:microsoft.com/office/officeart/2018/2/layout/IconVerticalSolidList"/>
    <dgm:cxn modelId="{E6729F23-F552-45BE-AC05-6B756D94EE28}" type="presParOf" srcId="{29CDCB8C-B749-4851-8DB6-0C1773A1DDA2}" destId="{19354BCD-8D62-4F19-BB4F-C5B8E042344A}" srcOrd="2" destOrd="0" presId="urn:microsoft.com/office/officeart/2018/2/layout/IconVerticalSolidList"/>
    <dgm:cxn modelId="{468B6F62-7FFB-45F6-9B6C-583BC6FBDB93}" type="presParOf" srcId="{19354BCD-8D62-4F19-BB4F-C5B8E042344A}" destId="{06B0CAEE-2837-4578-8C9D-0FDF2109367E}" srcOrd="0" destOrd="0" presId="urn:microsoft.com/office/officeart/2018/2/layout/IconVerticalSolidList"/>
    <dgm:cxn modelId="{85D5451E-250E-486E-B0CF-01C85F0353BA}" type="presParOf" srcId="{19354BCD-8D62-4F19-BB4F-C5B8E042344A}" destId="{31BF1E77-D561-4B67-BC18-F4FA3DD2AB8F}" srcOrd="1" destOrd="0" presId="urn:microsoft.com/office/officeart/2018/2/layout/IconVerticalSolidList"/>
    <dgm:cxn modelId="{75B6C114-C9F1-4DAD-AF9E-1CDA05FC3686}" type="presParOf" srcId="{19354BCD-8D62-4F19-BB4F-C5B8E042344A}" destId="{EB0E8A98-1AAB-4DF4-ACA1-C22635626541}" srcOrd="2" destOrd="0" presId="urn:microsoft.com/office/officeart/2018/2/layout/IconVerticalSolidList"/>
    <dgm:cxn modelId="{A3117307-0B81-472D-979E-8C44EF0F93D5}" type="presParOf" srcId="{19354BCD-8D62-4F19-BB4F-C5B8E042344A}" destId="{85C52790-061C-4B09-B274-655FE664262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40FAA-5EC3-4B3C-A081-D36C512AA3E4}">
      <dsp:nvSpPr>
        <dsp:cNvPr id="0" name=""/>
        <dsp:cNvSpPr/>
      </dsp:nvSpPr>
      <dsp:spPr>
        <a:xfrm>
          <a:off x="0" y="0"/>
          <a:ext cx="8262222" cy="12068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/>
            <a:t>Puhelimitse ma-pe puhelinajalla 8-8.30 </a:t>
          </a:r>
          <a:endParaRPr lang="en-US" sz="2200" kern="1200" dirty="0"/>
        </a:p>
      </dsp:txBody>
      <dsp:txXfrm>
        <a:off x="35346" y="35346"/>
        <a:ext cx="6959973" cy="1136125"/>
      </dsp:txXfrm>
    </dsp:sp>
    <dsp:sp modelId="{7E57CAA4-B3DC-4301-8804-6410085AAEBA}">
      <dsp:nvSpPr>
        <dsp:cNvPr id="0" name=""/>
        <dsp:cNvSpPr/>
      </dsp:nvSpPr>
      <dsp:spPr>
        <a:xfrm>
          <a:off x="729019" y="1407953"/>
          <a:ext cx="8262222" cy="12068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Wilman kautta yhteydenottopyynnöllä </a:t>
          </a:r>
          <a:endParaRPr lang="en-US" sz="2200" kern="1200"/>
        </a:p>
      </dsp:txBody>
      <dsp:txXfrm>
        <a:off x="764365" y="1443299"/>
        <a:ext cx="6678079" cy="1136125"/>
      </dsp:txXfrm>
    </dsp:sp>
    <dsp:sp modelId="{A1ABA621-3EFF-4294-9D64-E4E04DA2541F}">
      <dsp:nvSpPr>
        <dsp:cNvPr id="0" name=""/>
        <dsp:cNvSpPr/>
      </dsp:nvSpPr>
      <dsp:spPr>
        <a:xfrm>
          <a:off x="1458039" y="2815907"/>
          <a:ext cx="8262222" cy="12068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sähköisesti osoitteesta: </a:t>
          </a:r>
          <a:r>
            <a:rPr lang="fi-FI" sz="2200" kern="1200">
              <a:hlinkClick xmlns:r="http://schemas.openxmlformats.org/officeDocument/2006/relationships" r:id="rId1"/>
            </a:rPr>
            <a:t>https://www.kuopio.fi/eterveyspalvelut</a:t>
          </a:r>
          <a:r>
            <a:rPr lang="fi-FI" sz="2200" kern="1200"/>
            <a:t>. Tunnistautumiseen tarvitset verkkopankkitunnukset tai mobiilivarmenteen.</a:t>
          </a:r>
          <a:endParaRPr lang="en-US" sz="2200" kern="1200"/>
        </a:p>
      </dsp:txBody>
      <dsp:txXfrm>
        <a:off x="1493385" y="2851253"/>
        <a:ext cx="6678079" cy="1136125"/>
      </dsp:txXfrm>
    </dsp:sp>
    <dsp:sp modelId="{D10B0969-5B7B-48A9-8A81-E38F099AA65B}">
      <dsp:nvSpPr>
        <dsp:cNvPr id="0" name=""/>
        <dsp:cNvSpPr/>
      </dsp:nvSpPr>
      <dsp:spPr>
        <a:xfrm>
          <a:off x="7477791" y="915169"/>
          <a:ext cx="784431" cy="7844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654288" y="915169"/>
        <a:ext cx="431437" cy="590284"/>
      </dsp:txXfrm>
    </dsp:sp>
    <dsp:sp modelId="{45551A48-5246-40AD-B6A7-C7E3AA3D8712}">
      <dsp:nvSpPr>
        <dsp:cNvPr id="0" name=""/>
        <dsp:cNvSpPr/>
      </dsp:nvSpPr>
      <dsp:spPr>
        <a:xfrm>
          <a:off x="8206810" y="2315078"/>
          <a:ext cx="784431" cy="78443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383307" y="2315078"/>
        <a:ext cx="431437" cy="5902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C8801-4646-4E9B-9E83-4D1D760E17BE}">
      <dsp:nvSpPr>
        <dsp:cNvPr id="0" name=""/>
        <dsp:cNvSpPr/>
      </dsp:nvSpPr>
      <dsp:spPr>
        <a:xfrm>
          <a:off x="0" y="600"/>
          <a:ext cx="564197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66CDB-2945-4A83-9CA2-E2B0FA943CCB}">
      <dsp:nvSpPr>
        <dsp:cNvPr id="0" name=""/>
        <dsp:cNvSpPr/>
      </dsp:nvSpPr>
      <dsp:spPr>
        <a:xfrm>
          <a:off x="0" y="600"/>
          <a:ext cx="5641974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Ensimmäisen opintovuoden terveystarkastukset </a:t>
          </a:r>
          <a:endParaRPr lang="en-US" sz="2100" kern="1200"/>
        </a:p>
      </dsp:txBody>
      <dsp:txXfrm>
        <a:off x="0" y="600"/>
        <a:ext cx="5641974" cy="984009"/>
      </dsp:txXfrm>
    </dsp:sp>
    <dsp:sp modelId="{AB8F1372-9A12-40DA-8075-989959D5E086}">
      <dsp:nvSpPr>
        <dsp:cNvPr id="0" name=""/>
        <dsp:cNvSpPr/>
      </dsp:nvSpPr>
      <dsp:spPr>
        <a:xfrm>
          <a:off x="0" y="984610"/>
          <a:ext cx="5641974" cy="0"/>
        </a:xfrm>
        <a:prstGeom prst="line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5875" cap="flat" cmpd="sng" algn="ctr">
          <a:solidFill>
            <a:schemeClr val="accent2">
              <a:hueOff val="-330843"/>
              <a:satOff val="373"/>
              <a:lumOff val="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8226E-D718-4B52-9489-E3601D85644C}">
      <dsp:nvSpPr>
        <dsp:cNvPr id="0" name=""/>
        <dsp:cNvSpPr/>
      </dsp:nvSpPr>
      <dsp:spPr>
        <a:xfrm>
          <a:off x="0" y="984610"/>
          <a:ext cx="5641974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Opiskelukykyyn ja terveyden tukemiseen mm. mielialaan, uneen, ravitsemukseen ja liikuntaan liittyvät asiat.</a:t>
          </a:r>
          <a:endParaRPr lang="en-US" sz="2100" kern="1200"/>
        </a:p>
      </dsp:txBody>
      <dsp:txXfrm>
        <a:off x="0" y="984610"/>
        <a:ext cx="5641974" cy="984009"/>
      </dsp:txXfrm>
    </dsp:sp>
    <dsp:sp modelId="{CF8E37A0-9821-4B87-B480-B6228AF392AB}">
      <dsp:nvSpPr>
        <dsp:cNvPr id="0" name=""/>
        <dsp:cNvSpPr/>
      </dsp:nvSpPr>
      <dsp:spPr>
        <a:xfrm>
          <a:off x="0" y="1968620"/>
          <a:ext cx="5641974" cy="0"/>
        </a:xfrm>
        <a:prstGeom prst="line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accent2">
              <a:hueOff val="-661686"/>
              <a:satOff val="746"/>
              <a:lumOff val="1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CE787F-539E-47EB-B5CA-DBBB4D986D60}">
      <dsp:nvSpPr>
        <dsp:cNvPr id="0" name=""/>
        <dsp:cNvSpPr/>
      </dsp:nvSpPr>
      <dsp:spPr>
        <a:xfrm>
          <a:off x="0" y="1968620"/>
          <a:ext cx="5641974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Seksuaaliterveyteen ja raskauden ehkäisyyn liittyvät asiat</a:t>
          </a:r>
          <a:endParaRPr lang="en-US" sz="2100" kern="1200"/>
        </a:p>
      </dsp:txBody>
      <dsp:txXfrm>
        <a:off x="0" y="1968620"/>
        <a:ext cx="5641974" cy="984009"/>
      </dsp:txXfrm>
    </dsp:sp>
    <dsp:sp modelId="{FA6BB3DB-CAFF-4526-A657-A044E8374978}">
      <dsp:nvSpPr>
        <dsp:cNvPr id="0" name=""/>
        <dsp:cNvSpPr/>
      </dsp:nvSpPr>
      <dsp:spPr>
        <a:xfrm>
          <a:off x="0" y="2952629"/>
          <a:ext cx="5641974" cy="0"/>
        </a:xfrm>
        <a:prstGeom prst="line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5875" cap="flat" cmpd="sng" algn="ctr">
          <a:solidFill>
            <a:schemeClr val="accent2">
              <a:hueOff val="-992530"/>
              <a:satOff val="1119"/>
              <a:lumOff val="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E5C89-7EF2-4785-9E25-E3943B78A7BF}">
      <dsp:nvSpPr>
        <dsp:cNvPr id="0" name=""/>
        <dsp:cNvSpPr/>
      </dsp:nvSpPr>
      <dsp:spPr>
        <a:xfrm>
          <a:off x="0" y="2952629"/>
          <a:ext cx="5641974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Rokotukset</a:t>
          </a:r>
          <a:endParaRPr lang="en-US" sz="2100" kern="1200"/>
        </a:p>
      </dsp:txBody>
      <dsp:txXfrm>
        <a:off x="0" y="2952629"/>
        <a:ext cx="5641974" cy="984009"/>
      </dsp:txXfrm>
    </dsp:sp>
    <dsp:sp modelId="{F8AA8CD7-BBB3-401C-963C-5EFCE5F82603}">
      <dsp:nvSpPr>
        <dsp:cNvPr id="0" name=""/>
        <dsp:cNvSpPr/>
      </dsp:nvSpPr>
      <dsp:spPr>
        <a:xfrm>
          <a:off x="0" y="3936639"/>
          <a:ext cx="5641974" cy="0"/>
        </a:xfrm>
        <a:prstGeom prst="lin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accent2">
              <a:hueOff val="-1323373"/>
              <a:satOff val="1492"/>
              <a:lumOff val="35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787D32-8BBC-43C4-A9BC-2C2C7083BFB5}">
      <dsp:nvSpPr>
        <dsp:cNvPr id="0" name=""/>
        <dsp:cNvSpPr/>
      </dsp:nvSpPr>
      <dsp:spPr>
        <a:xfrm>
          <a:off x="0" y="3936639"/>
          <a:ext cx="5641974" cy="984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Puolustusvoimien ennakkoterveystarkastukset</a:t>
          </a:r>
          <a:endParaRPr lang="en-US" sz="2100" kern="1200"/>
        </a:p>
      </dsp:txBody>
      <dsp:txXfrm>
        <a:off x="0" y="3936639"/>
        <a:ext cx="5641974" cy="984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13260-7251-43C2-8A4E-1A8F595C9C3C}">
      <dsp:nvSpPr>
        <dsp:cNvPr id="0" name=""/>
        <dsp:cNvSpPr/>
      </dsp:nvSpPr>
      <dsp:spPr>
        <a:xfrm>
          <a:off x="0" y="799703"/>
          <a:ext cx="5641974" cy="14763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6F4D55-F76E-4E69-AA8A-D77B4C97B71F}">
      <dsp:nvSpPr>
        <dsp:cNvPr id="0" name=""/>
        <dsp:cNvSpPr/>
      </dsp:nvSpPr>
      <dsp:spPr>
        <a:xfrm>
          <a:off x="446603" y="1131887"/>
          <a:ext cx="812006" cy="8120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87B921-2033-46ED-97F1-9569EDDEBEA8}">
      <dsp:nvSpPr>
        <dsp:cNvPr id="0" name=""/>
        <dsp:cNvSpPr/>
      </dsp:nvSpPr>
      <dsp:spPr>
        <a:xfrm>
          <a:off x="1705213" y="799703"/>
          <a:ext cx="3936761" cy="1476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50" tIns="156250" rIns="156250" bIns="15625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Laboratorio- ja röntgenpalvelut pääterveysaseman viereisessä, tulliportinkatu 17</a:t>
          </a:r>
          <a:endParaRPr lang="en-US" sz="2300" kern="1200"/>
        </a:p>
      </dsp:txBody>
      <dsp:txXfrm>
        <a:off x="1705213" y="799703"/>
        <a:ext cx="3936761" cy="1476375"/>
      </dsp:txXfrm>
    </dsp:sp>
    <dsp:sp modelId="{06B0CAEE-2837-4578-8C9D-0FDF2109367E}">
      <dsp:nvSpPr>
        <dsp:cNvPr id="0" name=""/>
        <dsp:cNvSpPr/>
      </dsp:nvSpPr>
      <dsp:spPr>
        <a:xfrm>
          <a:off x="0" y="2645171"/>
          <a:ext cx="5641974" cy="14763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F1E77-D561-4B67-BC18-F4FA3DD2AB8F}">
      <dsp:nvSpPr>
        <dsp:cNvPr id="0" name=""/>
        <dsp:cNvSpPr/>
      </dsp:nvSpPr>
      <dsp:spPr>
        <a:xfrm>
          <a:off x="446603" y="2977356"/>
          <a:ext cx="812006" cy="8120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C52790-061C-4B09-B274-655FE6642623}">
      <dsp:nvSpPr>
        <dsp:cNvPr id="0" name=""/>
        <dsp:cNvSpPr/>
      </dsp:nvSpPr>
      <dsp:spPr>
        <a:xfrm>
          <a:off x="1705213" y="2645171"/>
          <a:ext cx="3936761" cy="1476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50" tIns="156250" rIns="156250" bIns="15625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Hammashoito keskitetty ajanvaraus 017186111 klo 7.45-11</a:t>
          </a:r>
          <a:endParaRPr lang="en-US" sz="2300" kern="1200"/>
        </a:p>
      </dsp:txBody>
      <dsp:txXfrm>
        <a:off x="1705213" y="2645171"/>
        <a:ext cx="3936761" cy="1476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5801F80-DF7E-4EED-9503-AB4980B65253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D5B5-4723-4AB5-A52D-BC0DB205E361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85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1F80-DF7E-4EED-9503-AB4980B65253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D5B5-4723-4AB5-A52D-BC0DB205E3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88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1F80-DF7E-4EED-9503-AB4980B65253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D5B5-4723-4AB5-A52D-BC0DB205E361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8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1F80-DF7E-4EED-9503-AB4980B65253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D5B5-4723-4AB5-A52D-BC0DB205E3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464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1F80-DF7E-4EED-9503-AB4980B65253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D5B5-4723-4AB5-A52D-BC0DB205E361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64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1F80-DF7E-4EED-9503-AB4980B65253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D5B5-4723-4AB5-A52D-BC0DB205E3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200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1F80-DF7E-4EED-9503-AB4980B65253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D5B5-4723-4AB5-A52D-BC0DB205E3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538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1F80-DF7E-4EED-9503-AB4980B65253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D5B5-4723-4AB5-A52D-BC0DB205E3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441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1F80-DF7E-4EED-9503-AB4980B65253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D5B5-4723-4AB5-A52D-BC0DB205E3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016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1F80-DF7E-4EED-9503-AB4980B65253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D5B5-4723-4AB5-A52D-BC0DB205E3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114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1F80-DF7E-4EED-9503-AB4980B65253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ED5B5-4723-4AB5-A52D-BC0DB205E361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94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7067AE5-D701-4767-BA1E-0BA7FCB25499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48D6FB6-2409-4193-A8D2-9D4661CF0309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029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E7A3056-9B88-444B-94DA-40B0F2C6E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24129" y="585215"/>
            <a:ext cx="3630168" cy="1677467"/>
          </a:xfrm>
        </p:spPr>
        <p:txBody>
          <a:bodyPr>
            <a:normAutofit/>
          </a:bodyPr>
          <a:lstStyle/>
          <a:p>
            <a:r>
              <a:rPr lang="fi-FI" sz="2800"/>
              <a:t>Kallaveden terveydenhuoltopalvelut </a:t>
            </a:r>
            <a:br>
              <a:rPr lang="fi-FI" sz="2800"/>
            </a:br>
            <a:endParaRPr lang="fi-FI" sz="2800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6820BD55-A71A-48C6-B0F7-235147F39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130" y="2423548"/>
            <a:ext cx="35661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24129" y="2584415"/>
            <a:ext cx="3630168" cy="372494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i-FI" sz="2000" b="1"/>
              <a:t>Pääterveysasema</a:t>
            </a:r>
            <a:r>
              <a:rPr lang="fi-FI" sz="2000"/>
              <a:t> </a:t>
            </a:r>
            <a:r>
              <a:rPr lang="fi-FI" sz="2000" b="1"/>
              <a:t>Tulliportinkatu 15 i , 4. krs.</a:t>
            </a:r>
          </a:p>
          <a:p>
            <a:pPr marL="0" lvl="0" indent="0">
              <a:buNone/>
            </a:pPr>
            <a:r>
              <a:rPr lang="fi-FI" sz="2000" b="1"/>
              <a:t>Puhelinaika ma-pe klo 8-8.30 puh.0447186559</a:t>
            </a:r>
          </a:p>
          <a:p>
            <a:pPr marL="0" lvl="0" indent="0">
              <a:buNone/>
            </a:pPr>
            <a:r>
              <a:rPr lang="fi-FI" sz="2000"/>
              <a:t>Kaikkien lukioiden </a:t>
            </a:r>
            <a:r>
              <a:rPr lang="fi-FI" sz="2000" b="1"/>
              <a:t>lääkärivastaanotot toimivat pääterveysasemalla </a:t>
            </a:r>
            <a:r>
              <a:rPr lang="fi-FI" sz="2000"/>
              <a:t>Tulliportinkatu 15 H-rappu. Ilmoittaudu lääkärille tullessasi alakerrassa</a:t>
            </a:r>
            <a:r>
              <a:rPr lang="fi-FI" sz="2000" b="1"/>
              <a:t> </a:t>
            </a:r>
          </a:p>
          <a:p>
            <a:pPr marL="0" lvl="0" indent="0">
              <a:buNone/>
            </a:pPr>
            <a:r>
              <a:rPr lang="fi-FI" sz="2000"/>
              <a:t>    	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A215CF0-5E5E-4D2E-B3AE-366652A368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396" y="0"/>
            <a:ext cx="6909991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99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fi-FI" dirty="0"/>
              <a:t>Ajan voi varata:</a:t>
            </a:r>
          </a:p>
        </p:txBody>
      </p:sp>
      <p:graphicFrame>
        <p:nvGraphicFramePr>
          <p:cNvPr id="15" name="Sisällön paikkamerkki 5">
            <a:extLst>
              <a:ext uri="{FF2B5EF4-FFF2-40B4-BE49-F238E27FC236}">
                <a16:creationId xmlns:a16="http://schemas.microsoft.com/office/drawing/2014/main" id="{7D59C1D7-4160-A7CB-C961-DF6EB40FF3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570213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274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fi-FI" sz="4300">
                <a:solidFill>
                  <a:srgbClr val="FFFFFF"/>
                </a:solidFill>
              </a:rPr>
              <a:t>Ajanvarauksella</a:t>
            </a:r>
            <a:br>
              <a:rPr lang="fi-FI" sz="4300">
                <a:solidFill>
                  <a:srgbClr val="FFFFFF"/>
                </a:solidFill>
              </a:rPr>
            </a:br>
            <a:endParaRPr lang="fi-FI" sz="4300">
              <a:solidFill>
                <a:srgbClr val="FFFFFF"/>
              </a:solidFill>
            </a:endParaRP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6B9D50DE-1C38-A76A-32DC-DEAE4E40D9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029126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459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br>
              <a:rPr lang="fi-FI" dirty="0">
                <a:solidFill>
                  <a:srgbClr val="FFFFFF"/>
                </a:solidFill>
              </a:rPr>
            </a:br>
            <a:r>
              <a:rPr lang="fi-FI" dirty="0">
                <a:solidFill>
                  <a:srgbClr val="FFFFFF"/>
                </a:solidFill>
              </a:rPr>
              <a:t>Ilman ajanvarausta</a:t>
            </a:r>
            <a:br>
              <a:rPr lang="fi-FI" dirty="0">
                <a:solidFill>
                  <a:srgbClr val="FFFFFF"/>
                </a:solidFill>
              </a:rPr>
            </a:br>
            <a:r>
              <a:rPr lang="fi-FI" dirty="0">
                <a:solidFill>
                  <a:srgbClr val="FFFFFF"/>
                </a:solidFill>
              </a:rPr>
              <a:t>ma-pe </a:t>
            </a:r>
            <a:br>
              <a:rPr lang="fi-FI" dirty="0">
                <a:solidFill>
                  <a:srgbClr val="FFFFFF"/>
                </a:solidFill>
              </a:rPr>
            </a:br>
            <a:r>
              <a:rPr lang="fi-FI" dirty="0">
                <a:solidFill>
                  <a:srgbClr val="FFFFFF"/>
                </a:solidFill>
              </a:rPr>
              <a:t>klo 12-13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endParaRPr lang="fi-FI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2000" dirty="0"/>
              <a:t>Lyhyet asioinnit mm.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1600" dirty="0"/>
              <a:t>Sairauslomatodistusarviot. </a:t>
            </a:r>
            <a:r>
              <a:rPr lang="fi-FI" sz="1600"/>
              <a:t>Yhteys puhelimitse, </a:t>
            </a:r>
            <a:r>
              <a:rPr lang="fi-FI" sz="1600" dirty="0"/>
              <a:t>ennen vastaanotolle hakeutumista. </a:t>
            </a:r>
            <a:r>
              <a:rPr lang="fi-FI" sz="1600" u="sng" dirty="0"/>
              <a:t>Emme</a:t>
            </a:r>
            <a:r>
              <a:rPr lang="fi-FI" sz="1600" dirty="0"/>
              <a:t> </a:t>
            </a:r>
            <a:r>
              <a:rPr lang="fi-FI" sz="1600" u="sng" dirty="0"/>
              <a:t>kirjoita sairauslomatodistuksia takautuvasti tai puhelimitse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1600" dirty="0"/>
              <a:t>Koulupäivän aikaan sattuneet pienet tapaturmat.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i-FI" sz="1600" dirty="0"/>
              <a:t>Äkilliset hoitajan arviointia vaativat sairastumiset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2000" dirty="0"/>
              <a:t>Koulutapaturmat vakuutus Pihlajalinna, kansliasta maksusitoumus.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fi-FI" sz="2000" dirty="0"/>
              <a:t>Omat henkilökohtaiset koulupäivänaikaan tarvittavat lääkitykset pidettävä mukana, koskien myös särky- ja allergialääkkeitä.</a:t>
            </a:r>
          </a:p>
          <a:p>
            <a:pPr lvl="0"/>
            <a:endParaRPr lang="fi-FI" sz="2000" dirty="0"/>
          </a:p>
          <a:p>
            <a:pPr lvl="0"/>
            <a:endParaRPr lang="fi-FI" sz="20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558788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22F06-6017-4361-8872-E0E2CEB20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FFFFFF"/>
                </a:solidFill>
              </a:rPr>
              <a:t>Muita palveluita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8BF67A7B-1E94-DB10-E405-76E046959C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283972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5888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169</Words>
  <Application>Microsoft Office PowerPoint</Application>
  <PresentationFormat>Laajakuva</PresentationFormat>
  <Paragraphs>27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Tw Cen MT</vt:lpstr>
      <vt:lpstr>Tw Cen MT Condensed</vt:lpstr>
      <vt:lpstr>Wingdings</vt:lpstr>
      <vt:lpstr>Wingdings 3</vt:lpstr>
      <vt:lpstr>Integraali</vt:lpstr>
      <vt:lpstr>Kallaveden terveydenhuoltopalvelut  </vt:lpstr>
      <vt:lpstr>Ajan voi varata:</vt:lpstr>
      <vt:lpstr>Ajanvarauksella </vt:lpstr>
      <vt:lpstr> Ilman ajanvarausta ma-pe  klo 12-13</vt:lpstr>
      <vt:lpstr>Muita palveluita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Kolehmainen Heli</dc:creator>
  <cp:lastModifiedBy>Karjalainen Tiina Tuulikki</cp:lastModifiedBy>
  <cp:revision>15</cp:revision>
  <dcterms:created xsi:type="dcterms:W3CDTF">2022-08-08T11:30:24Z</dcterms:created>
  <dcterms:modified xsi:type="dcterms:W3CDTF">2022-11-02T09:25:38Z</dcterms:modified>
</cp:coreProperties>
</file>